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4"/>
    <p:sldMasterId id="2147483666" r:id="rId5"/>
  </p:sldMasterIdLst>
  <p:notesMasterIdLst>
    <p:notesMasterId r:id="rId39"/>
  </p:notesMasterIdLst>
  <p:sldIdLst>
    <p:sldId id="294" r:id="rId6"/>
    <p:sldId id="329" r:id="rId7"/>
    <p:sldId id="330" r:id="rId8"/>
    <p:sldId id="296" r:id="rId9"/>
    <p:sldId id="337" r:id="rId10"/>
    <p:sldId id="338" r:id="rId11"/>
    <p:sldId id="342" r:id="rId12"/>
    <p:sldId id="341" r:id="rId13"/>
    <p:sldId id="340" r:id="rId14"/>
    <p:sldId id="339" r:id="rId15"/>
    <p:sldId id="343" r:id="rId16"/>
    <p:sldId id="344" r:id="rId17"/>
    <p:sldId id="345" r:id="rId18"/>
    <p:sldId id="346" r:id="rId19"/>
    <p:sldId id="347" r:id="rId20"/>
    <p:sldId id="348" r:id="rId21"/>
    <p:sldId id="349" r:id="rId22"/>
    <p:sldId id="336" r:id="rId23"/>
    <p:sldId id="352" r:id="rId24"/>
    <p:sldId id="351" r:id="rId25"/>
    <p:sldId id="326" r:id="rId26"/>
    <p:sldId id="350" r:id="rId27"/>
    <p:sldId id="353" r:id="rId28"/>
    <p:sldId id="354" r:id="rId29"/>
    <p:sldId id="355" r:id="rId30"/>
    <p:sldId id="356" r:id="rId31"/>
    <p:sldId id="357" r:id="rId32"/>
    <p:sldId id="358" r:id="rId33"/>
    <p:sldId id="359" r:id="rId34"/>
    <p:sldId id="360" r:id="rId35"/>
    <p:sldId id="361" r:id="rId36"/>
    <p:sldId id="333" r:id="rId37"/>
    <p:sldId id="334"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4155">
          <p15:clr>
            <a:srgbClr val="A4A3A4"/>
          </p15:clr>
        </p15:guide>
        <p15:guide id="4" pos="1973">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B852F848-18D3-F921-CEDD-7D10BFEEDB07}" name="Alison Trew" initials="AT" userId="S::alison.trew@pstt.org.uk::501ad152-89bb-4882-ac72-f31826cb2e78" providerId="AD"/>
  <p188:author id="{FF2D0350-15F2-498C-7C0A-D19B7BAC7A98}" name="Sue Martin" initials="SM" userId="S::sue.martin@pstt.org.uk::cb0194a5-6d63-41ca-ace6-4751bda7921e" providerId="AD"/>
  <p188:author id="{480C326B-6A62-0EC4-7C29-B8AB852EE17E}" name="Paula Montero" initials="PM" userId="S::Paula.Montero@pstt.org.uk::9c82981b-9b26-4f56-a06f-e948bb469f6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5" clrIdx="0"/>
  <p:cmAuthor id="2" name="Sue Martin" initials="SM" lastIdx="3"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BECE"/>
    <a:srgbClr val="FFCC66"/>
    <a:srgbClr val="4A42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86" autoAdjust="0"/>
  </p:normalViewPr>
  <p:slideViewPr>
    <p:cSldViewPr snapToGrid="0">
      <p:cViewPr varScale="1">
        <p:scale>
          <a:sx n="105" d="100"/>
          <a:sy n="105" d="100"/>
        </p:scale>
        <p:origin x="1794" y="102"/>
      </p:cViewPr>
      <p:guideLst>
        <p:guide orient="horz" pos="2160"/>
        <p:guide pos="2880"/>
        <p:guide orient="horz" pos="4155"/>
        <p:guide pos="197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8/10/relationships/authors" Target="authors.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DDD7FA85-7824-4FA8-A85A-D79BCD0D734C}"/>
    <pc:docChg chg="undo custSel addSld delSld modSld sldOrd">
      <pc:chgData name="Alison Trew" userId="501ad152-89bb-4882-ac72-f31826cb2e78" providerId="ADAL" clId="{DDD7FA85-7824-4FA8-A85A-D79BCD0D734C}" dt="2022-11-01T17:32:28.485" v="3846" actId="20577"/>
      <pc:docMkLst>
        <pc:docMk/>
      </pc:docMkLst>
      <pc:sldChg chg="modSp mod">
        <pc:chgData name="Alison Trew" userId="501ad152-89bb-4882-ac72-f31826cb2e78" providerId="ADAL" clId="{DDD7FA85-7824-4FA8-A85A-D79BCD0D734C}" dt="2022-11-01T17:19:46.446" v="3740" actId="20577"/>
        <pc:sldMkLst>
          <pc:docMk/>
          <pc:sldMk cId="0" sldId="256"/>
        </pc:sldMkLst>
        <pc:spChg chg="mod">
          <ac:chgData name="Alison Trew" userId="501ad152-89bb-4882-ac72-f31826cb2e78" providerId="ADAL" clId="{DDD7FA85-7824-4FA8-A85A-D79BCD0D734C}" dt="2022-11-01T17:19:46.446" v="3740" actId="20577"/>
          <ac:spMkLst>
            <pc:docMk/>
            <pc:sldMk cId="0" sldId="256"/>
            <ac:spMk id="2" creationId="{968F206B-A9C6-9745-8A2F-BCEABD5C9F3F}"/>
          </ac:spMkLst>
        </pc:spChg>
      </pc:sldChg>
      <pc:sldChg chg="ord modNotesTx">
        <pc:chgData name="Alison Trew" userId="501ad152-89bb-4882-ac72-f31826cb2e78" providerId="ADAL" clId="{DDD7FA85-7824-4FA8-A85A-D79BCD0D734C}" dt="2022-11-01T15:38:12.339" v="1833"/>
        <pc:sldMkLst>
          <pc:docMk/>
          <pc:sldMk cId="4121939817" sldId="257"/>
        </pc:sldMkLst>
      </pc:sldChg>
      <pc:sldChg chg="modNotesTx">
        <pc:chgData name="Alison Trew" userId="501ad152-89bb-4882-ac72-f31826cb2e78" providerId="ADAL" clId="{DDD7FA85-7824-4FA8-A85A-D79BCD0D734C}" dt="2022-11-01T16:10:36.972" v="2436" actId="20577"/>
        <pc:sldMkLst>
          <pc:docMk/>
          <pc:sldMk cId="591423838" sldId="258"/>
        </pc:sldMkLst>
      </pc:sldChg>
      <pc:sldChg chg="addSp delSp modSp del mod modNotesTx">
        <pc:chgData name="Alison Trew" userId="501ad152-89bb-4882-ac72-f31826cb2e78" providerId="ADAL" clId="{DDD7FA85-7824-4FA8-A85A-D79BCD0D734C}" dt="2022-11-01T17:32:07.149" v="3842" actId="47"/>
        <pc:sldMkLst>
          <pc:docMk/>
          <pc:sldMk cId="3098103686" sldId="263"/>
        </pc:sldMkLst>
        <pc:spChg chg="mod">
          <ac:chgData name="Alison Trew" userId="501ad152-89bb-4882-ac72-f31826cb2e78" providerId="ADAL" clId="{DDD7FA85-7824-4FA8-A85A-D79BCD0D734C}" dt="2022-11-01T17:09:56.988" v="3456" actId="1076"/>
          <ac:spMkLst>
            <pc:docMk/>
            <pc:sldMk cId="3098103686" sldId="263"/>
            <ac:spMk id="4" creationId="{E4254668-8C61-40B0-8BE0-63490B74B276}"/>
          </ac:spMkLst>
        </pc:spChg>
        <pc:spChg chg="del">
          <ac:chgData name="Alison Trew" userId="501ad152-89bb-4882-ac72-f31826cb2e78" providerId="ADAL" clId="{DDD7FA85-7824-4FA8-A85A-D79BCD0D734C}" dt="2022-11-01T17:09:49.671" v="3454" actId="21"/>
          <ac:spMkLst>
            <pc:docMk/>
            <pc:sldMk cId="3098103686" sldId="263"/>
            <ac:spMk id="7" creationId="{84952BED-EA7F-47ED-822D-6041986530ED}"/>
          </ac:spMkLst>
        </pc:spChg>
        <pc:spChg chg="del">
          <ac:chgData name="Alison Trew" userId="501ad152-89bb-4882-ac72-f31826cb2e78" providerId="ADAL" clId="{DDD7FA85-7824-4FA8-A85A-D79BCD0D734C}" dt="2022-11-01T17:09:46.455" v="3453" actId="21"/>
          <ac:spMkLst>
            <pc:docMk/>
            <pc:sldMk cId="3098103686" sldId="263"/>
            <ac:spMk id="8" creationId="{EECD80AF-40E9-48CE-A465-317060E546A7}"/>
          </ac:spMkLst>
        </pc:spChg>
        <pc:spChg chg="del">
          <ac:chgData name="Alison Trew" userId="501ad152-89bb-4882-ac72-f31826cb2e78" providerId="ADAL" clId="{DDD7FA85-7824-4FA8-A85A-D79BCD0D734C}" dt="2022-11-01T17:09:43.202" v="3452" actId="21"/>
          <ac:spMkLst>
            <pc:docMk/>
            <pc:sldMk cId="3098103686" sldId="263"/>
            <ac:spMk id="9" creationId="{3DEAF4C2-F5A3-4437-A2E3-A268DBF8EE8F}"/>
          </ac:spMkLst>
        </pc:spChg>
        <pc:picChg chg="add del mod">
          <ac:chgData name="Alison Trew" userId="501ad152-89bb-4882-ac72-f31826cb2e78" providerId="ADAL" clId="{DDD7FA85-7824-4FA8-A85A-D79BCD0D734C}" dt="2022-11-01T17:10:13.364" v="3459"/>
          <ac:picMkLst>
            <pc:docMk/>
            <pc:sldMk cId="3098103686" sldId="263"/>
            <ac:picMk id="3" creationId="{6632CD5C-D0D0-CE6A-08AC-EF6691048850}"/>
          </ac:picMkLst>
        </pc:picChg>
        <pc:picChg chg="mod">
          <ac:chgData name="Alison Trew" userId="501ad152-89bb-4882-ac72-f31826cb2e78" providerId="ADAL" clId="{DDD7FA85-7824-4FA8-A85A-D79BCD0D734C}" dt="2022-11-01T17:09:53.541" v="3455" actId="1076"/>
          <ac:picMkLst>
            <pc:docMk/>
            <pc:sldMk cId="3098103686" sldId="263"/>
            <ac:picMk id="6" creationId="{586A9DFE-7D04-4664-9FE7-B881BC28E8CA}"/>
          </ac:picMkLst>
        </pc:picChg>
      </pc:sldChg>
      <pc:sldChg chg="modSp mod">
        <pc:chgData name="Alison Trew" userId="501ad152-89bb-4882-ac72-f31826cb2e78" providerId="ADAL" clId="{DDD7FA85-7824-4FA8-A85A-D79BCD0D734C}" dt="2022-11-01T17:32:28.485" v="3846" actId="20577"/>
        <pc:sldMkLst>
          <pc:docMk/>
          <pc:sldMk cId="199569961" sldId="264"/>
        </pc:sldMkLst>
        <pc:graphicFrameChg chg="mod modGraphic">
          <ac:chgData name="Alison Trew" userId="501ad152-89bb-4882-ac72-f31826cb2e78" providerId="ADAL" clId="{DDD7FA85-7824-4FA8-A85A-D79BCD0D734C}" dt="2022-11-01T17:32:28.485" v="3846" actId="20577"/>
          <ac:graphicFrameMkLst>
            <pc:docMk/>
            <pc:sldMk cId="199569961" sldId="264"/>
            <ac:graphicFrameMk id="5" creationId="{163CCDDE-AD17-44A6-9700-FED932AC0F4B}"/>
          </ac:graphicFrameMkLst>
        </pc:graphicFrameChg>
      </pc:sldChg>
      <pc:sldChg chg="modNotesTx">
        <pc:chgData name="Alison Trew" userId="501ad152-89bb-4882-ac72-f31826cb2e78" providerId="ADAL" clId="{DDD7FA85-7824-4FA8-A85A-D79BCD0D734C}" dt="2022-11-01T15:58:29.205" v="2205" actId="113"/>
        <pc:sldMkLst>
          <pc:docMk/>
          <pc:sldMk cId="1665738714" sldId="266"/>
        </pc:sldMkLst>
      </pc:sldChg>
      <pc:sldChg chg="addSp delSp modSp mod ord modNotesTx">
        <pc:chgData name="Alison Trew" userId="501ad152-89bb-4882-ac72-f31826cb2e78" providerId="ADAL" clId="{DDD7FA85-7824-4FA8-A85A-D79BCD0D734C}" dt="2022-11-01T15:38:50.555" v="1837" actId="20577"/>
        <pc:sldMkLst>
          <pc:docMk/>
          <pc:sldMk cId="1478597435" sldId="268"/>
        </pc:sldMkLst>
        <pc:spChg chg="mod">
          <ac:chgData name="Alison Trew" userId="501ad152-89bb-4882-ac72-f31826cb2e78" providerId="ADAL" clId="{DDD7FA85-7824-4FA8-A85A-D79BCD0D734C}" dt="2022-11-01T15:11:12.893" v="1575" actId="20577"/>
          <ac:spMkLst>
            <pc:docMk/>
            <pc:sldMk cId="1478597435" sldId="268"/>
            <ac:spMk id="2" creationId="{EEB2C6CE-E110-41F0-ABC4-C8DA78C08DCC}"/>
          </ac:spMkLst>
        </pc:spChg>
        <pc:spChg chg="add mod">
          <ac:chgData name="Alison Trew" userId="501ad152-89bb-4882-ac72-f31826cb2e78" providerId="ADAL" clId="{DDD7FA85-7824-4FA8-A85A-D79BCD0D734C}" dt="2022-11-01T15:12:17.882" v="1590" actId="20577"/>
          <ac:spMkLst>
            <pc:docMk/>
            <pc:sldMk cId="1478597435" sldId="268"/>
            <ac:spMk id="5" creationId="{B5818E25-8854-1798-61B7-A02BC7625552}"/>
          </ac:spMkLst>
        </pc:spChg>
        <pc:spChg chg="mod">
          <ac:chgData name="Alison Trew" userId="501ad152-89bb-4882-ac72-f31826cb2e78" providerId="ADAL" clId="{DDD7FA85-7824-4FA8-A85A-D79BCD0D734C}" dt="2022-11-01T15:11:49.953" v="1581" actId="14100"/>
          <ac:spMkLst>
            <pc:docMk/>
            <pc:sldMk cId="1478597435" sldId="268"/>
            <ac:spMk id="7" creationId="{DD89CAB2-35E6-4495-B69C-E4B815DD3A0D}"/>
          </ac:spMkLst>
        </pc:spChg>
        <pc:spChg chg="mod">
          <ac:chgData name="Alison Trew" userId="501ad152-89bb-4882-ac72-f31826cb2e78" providerId="ADAL" clId="{DDD7FA85-7824-4FA8-A85A-D79BCD0D734C}" dt="2022-11-01T15:10:50.425" v="1564" actId="1076"/>
          <ac:spMkLst>
            <pc:docMk/>
            <pc:sldMk cId="1478597435" sldId="268"/>
            <ac:spMk id="8" creationId="{0BFB85E3-8FB5-4B69-AB9C-86A0E5362D8A}"/>
          </ac:spMkLst>
        </pc:spChg>
        <pc:picChg chg="add mod ord">
          <ac:chgData name="Alison Trew" userId="501ad152-89bb-4882-ac72-f31826cb2e78" providerId="ADAL" clId="{DDD7FA85-7824-4FA8-A85A-D79BCD0D734C}" dt="2022-11-01T15:12:36.904" v="1592" actId="167"/>
          <ac:picMkLst>
            <pc:docMk/>
            <pc:sldMk cId="1478597435" sldId="268"/>
            <ac:picMk id="4" creationId="{9C3775B2-0AFB-0785-E367-817DF16349FF}"/>
          </ac:picMkLst>
        </pc:picChg>
        <pc:picChg chg="del">
          <ac:chgData name="Alison Trew" userId="501ad152-89bb-4882-ac72-f31826cb2e78" providerId="ADAL" clId="{DDD7FA85-7824-4FA8-A85A-D79BCD0D734C}" dt="2022-11-01T15:10:23.751" v="1562" actId="478"/>
          <ac:picMkLst>
            <pc:docMk/>
            <pc:sldMk cId="1478597435" sldId="268"/>
            <ac:picMk id="6" creationId="{B1BB4E75-3B6D-4D73-96E9-05E4C3B05059}"/>
          </ac:picMkLst>
        </pc:picChg>
        <pc:picChg chg="mod">
          <ac:chgData name="Alison Trew" userId="501ad152-89bb-4882-ac72-f31826cb2e78" providerId="ADAL" clId="{DDD7FA85-7824-4FA8-A85A-D79BCD0D734C}" dt="2022-11-01T15:12:40.270" v="1593" actId="1076"/>
          <ac:picMkLst>
            <pc:docMk/>
            <pc:sldMk cId="1478597435" sldId="268"/>
            <ac:picMk id="21" creationId="{536838FF-BFDD-4141-9CB7-F42DAB98DDC6}"/>
          </ac:picMkLst>
        </pc:picChg>
      </pc:sldChg>
      <pc:sldChg chg="modSp mod">
        <pc:chgData name="Alison Trew" userId="501ad152-89bb-4882-ac72-f31826cb2e78" providerId="ADAL" clId="{DDD7FA85-7824-4FA8-A85A-D79BCD0D734C}" dt="2022-11-01T16:37:34.130" v="3233" actId="20577"/>
        <pc:sldMkLst>
          <pc:docMk/>
          <pc:sldMk cId="2536798759" sldId="269"/>
        </pc:sldMkLst>
        <pc:spChg chg="mod">
          <ac:chgData name="Alison Trew" userId="501ad152-89bb-4882-ac72-f31826cb2e78" providerId="ADAL" clId="{DDD7FA85-7824-4FA8-A85A-D79BCD0D734C}" dt="2022-11-01T16:34:30.147" v="3178" actId="20577"/>
          <ac:spMkLst>
            <pc:docMk/>
            <pc:sldMk cId="2536798759" sldId="269"/>
            <ac:spMk id="7" creationId="{ADCDEF4A-DABF-49BE-B64C-13599D19FEA9}"/>
          </ac:spMkLst>
        </pc:spChg>
        <pc:spChg chg="mod">
          <ac:chgData name="Alison Trew" userId="501ad152-89bb-4882-ac72-f31826cb2e78" providerId="ADAL" clId="{DDD7FA85-7824-4FA8-A85A-D79BCD0D734C}" dt="2022-11-01T16:34:22.397" v="3174" actId="5793"/>
          <ac:spMkLst>
            <pc:docMk/>
            <pc:sldMk cId="2536798759" sldId="269"/>
            <ac:spMk id="11" creationId="{279F0AE9-278B-42BD-A316-1870D65D96CB}"/>
          </ac:spMkLst>
        </pc:spChg>
        <pc:spChg chg="mod">
          <ac:chgData name="Alison Trew" userId="501ad152-89bb-4882-ac72-f31826cb2e78" providerId="ADAL" clId="{DDD7FA85-7824-4FA8-A85A-D79BCD0D734C}" dt="2022-11-01T16:37:34.130" v="3233" actId="20577"/>
          <ac:spMkLst>
            <pc:docMk/>
            <pc:sldMk cId="2536798759" sldId="269"/>
            <ac:spMk id="13" creationId="{6DFF4177-AAC7-4C7C-AE61-3DB5BCE4DF6A}"/>
          </ac:spMkLst>
        </pc:spChg>
      </pc:sldChg>
      <pc:sldChg chg="addSp delSp modSp mod modNotesTx">
        <pc:chgData name="Alison Trew" userId="501ad152-89bb-4882-ac72-f31826cb2e78" providerId="ADAL" clId="{DDD7FA85-7824-4FA8-A85A-D79BCD0D734C}" dt="2022-11-01T15:48:10.148" v="1901" actId="20577"/>
        <pc:sldMkLst>
          <pc:docMk/>
          <pc:sldMk cId="2722180806" sldId="281"/>
        </pc:sldMkLst>
        <pc:spChg chg="mod">
          <ac:chgData name="Alison Trew" userId="501ad152-89bb-4882-ac72-f31826cb2e78" providerId="ADAL" clId="{DDD7FA85-7824-4FA8-A85A-D79BCD0D734C}" dt="2022-11-01T15:40:42.386" v="1851" actId="113"/>
          <ac:spMkLst>
            <pc:docMk/>
            <pc:sldMk cId="2722180806" sldId="281"/>
            <ac:spMk id="4" creationId="{B7BC059E-82DE-4E7D-B423-7FBEB96E39E3}"/>
          </ac:spMkLst>
        </pc:spChg>
        <pc:spChg chg="mod">
          <ac:chgData name="Alison Trew" userId="501ad152-89bb-4882-ac72-f31826cb2e78" providerId="ADAL" clId="{DDD7FA85-7824-4FA8-A85A-D79BCD0D734C}" dt="2022-11-01T15:44:03.536" v="1866" actId="1076"/>
          <ac:spMkLst>
            <pc:docMk/>
            <pc:sldMk cId="2722180806" sldId="281"/>
            <ac:spMk id="9" creationId="{631F743D-2AF4-4658-B82D-34B521EB412B}"/>
          </ac:spMkLst>
        </pc:spChg>
        <pc:picChg chg="del">
          <ac:chgData name="Alison Trew" userId="501ad152-89bb-4882-ac72-f31826cb2e78" providerId="ADAL" clId="{DDD7FA85-7824-4FA8-A85A-D79BCD0D734C}" dt="2022-11-01T15:41:48.741" v="1859" actId="478"/>
          <ac:picMkLst>
            <pc:docMk/>
            <pc:sldMk cId="2722180806" sldId="281"/>
            <ac:picMk id="3" creationId="{4406A087-1B85-4F48-9246-8E29636C338F}"/>
          </ac:picMkLst>
        </pc:picChg>
        <pc:picChg chg="add mod ord">
          <ac:chgData name="Alison Trew" userId="501ad152-89bb-4882-ac72-f31826cb2e78" providerId="ADAL" clId="{DDD7FA85-7824-4FA8-A85A-D79BCD0D734C}" dt="2022-11-01T15:43:59.483" v="1865" actId="167"/>
          <ac:picMkLst>
            <pc:docMk/>
            <pc:sldMk cId="2722180806" sldId="281"/>
            <ac:picMk id="5" creationId="{C639F258-E823-7030-44A9-FC789B8C988D}"/>
          </ac:picMkLst>
        </pc:picChg>
      </pc:sldChg>
      <pc:sldChg chg="modNotesTx">
        <pc:chgData name="Alison Trew" userId="501ad152-89bb-4882-ac72-f31826cb2e78" providerId="ADAL" clId="{DDD7FA85-7824-4FA8-A85A-D79BCD0D734C}" dt="2022-11-01T16:10:17.949" v="2434" actId="33524"/>
        <pc:sldMkLst>
          <pc:docMk/>
          <pc:sldMk cId="1608807952" sldId="283"/>
        </pc:sldMkLst>
      </pc:sldChg>
      <pc:sldChg chg="addSp delSp modSp mod modNotesTx">
        <pc:chgData name="Alison Trew" userId="501ad152-89bb-4882-ac72-f31826cb2e78" providerId="ADAL" clId="{DDD7FA85-7824-4FA8-A85A-D79BCD0D734C}" dt="2022-11-01T17:30:33.020" v="3836" actId="20577"/>
        <pc:sldMkLst>
          <pc:docMk/>
          <pc:sldMk cId="1171188733" sldId="285"/>
        </pc:sldMkLst>
        <pc:spChg chg="del">
          <ac:chgData name="Alison Trew" userId="501ad152-89bb-4882-ac72-f31826cb2e78" providerId="ADAL" clId="{DDD7FA85-7824-4FA8-A85A-D79BCD0D734C}" dt="2022-11-01T14:59:36.010" v="1234" actId="21"/>
          <ac:spMkLst>
            <pc:docMk/>
            <pc:sldMk cId="1171188733" sldId="285"/>
            <ac:spMk id="6" creationId="{544B3ED3-2AEB-C1CE-93BE-30F43FC591D2}"/>
          </ac:spMkLst>
        </pc:spChg>
        <pc:spChg chg="add mod">
          <ac:chgData name="Alison Trew" userId="501ad152-89bb-4882-ac72-f31826cb2e78" providerId="ADAL" clId="{DDD7FA85-7824-4FA8-A85A-D79BCD0D734C}" dt="2022-11-01T17:30:33.020" v="3836" actId="20577"/>
          <ac:spMkLst>
            <pc:docMk/>
            <pc:sldMk cId="1171188733" sldId="285"/>
            <ac:spMk id="7" creationId="{953F3827-0226-5E26-07A4-615276AC8376}"/>
          </ac:spMkLst>
        </pc:spChg>
        <pc:spChg chg="add mod">
          <ac:chgData name="Alison Trew" userId="501ad152-89bb-4882-ac72-f31826cb2e78" providerId="ADAL" clId="{DDD7FA85-7824-4FA8-A85A-D79BCD0D734C}" dt="2022-11-01T17:30:09.049" v="3834" actId="20577"/>
          <ac:spMkLst>
            <pc:docMk/>
            <pc:sldMk cId="1171188733" sldId="285"/>
            <ac:spMk id="10" creationId="{C65B39B7-C8EC-B81D-BE59-106180FEFAFF}"/>
          </ac:spMkLst>
        </pc:spChg>
        <pc:picChg chg="add mod">
          <ac:chgData name="Alison Trew" userId="501ad152-89bb-4882-ac72-f31826cb2e78" providerId="ADAL" clId="{DDD7FA85-7824-4FA8-A85A-D79BCD0D734C}" dt="2022-11-01T09:42:01.712" v="80" actId="1076"/>
          <ac:picMkLst>
            <pc:docMk/>
            <pc:sldMk cId="1171188733" sldId="285"/>
            <ac:picMk id="3" creationId="{209036CD-8ECD-7501-E58E-47693044FBE3}"/>
          </ac:picMkLst>
        </pc:picChg>
        <pc:picChg chg="del">
          <ac:chgData name="Alison Trew" userId="501ad152-89bb-4882-ac72-f31826cb2e78" providerId="ADAL" clId="{DDD7FA85-7824-4FA8-A85A-D79BCD0D734C}" dt="2022-11-01T09:41:10.887" v="73" actId="478"/>
          <ac:picMkLst>
            <pc:docMk/>
            <pc:sldMk cId="1171188733" sldId="285"/>
            <ac:picMk id="5" creationId="{BEB592E8-3505-B3AC-FB64-42E2382C8DB1}"/>
          </ac:picMkLst>
        </pc:picChg>
      </pc:sldChg>
      <pc:sldChg chg="addSp delSp modSp mod modNotesTx">
        <pc:chgData name="Alison Trew" userId="501ad152-89bb-4882-ac72-f31826cb2e78" providerId="ADAL" clId="{DDD7FA85-7824-4FA8-A85A-D79BCD0D734C}" dt="2022-11-01T17:27:07.783" v="3793" actId="20577"/>
        <pc:sldMkLst>
          <pc:docMk/>
          <pc:sldMk cId="3558998870" sldId="287"/>
        </pc:sldMkLst>
        <pc:spChg chg="mod">
          <ac:chgData name="Alison Trew" userId="501ad152-89bb-4882-ac72-f31826cb2e78" providerId="ADAL" clId="{DDD7FA85-7824-4FA8-A85A-D79BCD0D734C}" dt="2022-11-01T17:27:07.783" v="3793" actId="20577"/>
          <ac:spMkLst>
            <pc:docMk/>
            <pc:sldMk cId="3558998870" sldId="287"/>
            <ac:spMk id="8" creationId="{42445D83-E6D8-80FD-2B16-81A76EBB14BA}"/>
          </ac:spMkLst>
        </pc:spChg>
        <pc:picChg chg="add mod">
          <ac:chgData name="Alison Trew" userId="501ad152-89bb-4882-ac72-f31826cb2e78" providerId="ADAL" clId="{DDD7FA85-7824-4FA8-A85A-D79BCD0D734C}" dt="2022-11-01T09:41:45.924" v="76" actId="1076"/>
          <ac:picMkLst>
            <pc:docMk/>
            <pc:sldMk cId="3558998870" sldId="287"/>
            <ac:picMk id="4" creationId="{53BB7ACB-9772-7A20-5B5B-D7702082B5EE}"/>
          </ac:picMkLst>
        </pc:picChg>
        <pc:picChg chg="del">
          <ac:chgData name="Alison Trew" userId="501ad152-89bb-4882-ac72-f31826cb2e78" providerId="ADAL" clId="{DDD7FA85-7824-4FA8-A85A-D79BCD0D734C}" dt="2022-11-01T09:41:08.308" v="72" actId="478"/>
          <ac:picMkLst>
            <pc:docMk/>
            <pc:sldMk cId="3558998870" sldId="287"/>
            <ac:picMk id="5" creationId="{B515B667-A60F-204E-1205-0C983566B758}"/>
          </ac:picMkLst>
        </pc:picChg>
        <pc:picChg chg="mod">
          <ac:chgData name="Alison Trew" userId="501ad152-89bb-4882-ac72-f31826cb2e78" providerId="ADAL" clId="{DDD7FA85-7824-4FA8-A85A-D79BCD0D734C}" dt="2022-11-01T17:26:09.464" v="3786" actId="1076"/>
          <ac:picMkLst>
            <pc:docMk/>
            <pc:sldMk cId="3558998870" sldId="287"/>
            <ac:picMk id="7" creationId="{E9573979-F0FF-16BF-E2D8-87DF75EECB03}"/>
          </ac:picMkLst>
        </pc:picChg>
        <pc:picChg chg="add mod">
          <ac:chgData name="Alison Trew" userId="501ad152-89bb-4882-ac72-f31826cb2e78" providerId="ADAL" clId="{DDD7FA85-7824-4FA8-A85A-D79BCD0D734C}" dt="2022-11-01T17:26:04.387" v="3785" actId="1076"/>
          <ac:picMkLst>
            <pc:docMk/>
            <pc:sldMk cId="3558998870" sldId="287"/>
            <ac:picMk id="9" creationId="{CA16B160-F2A2-CBF7-B698-05786FF8A66A}"/>
          </ac:picMkLst>
        </pc:picChg>
        <pc:picChg chg="mod">
          <ac:chgData name="Alison Trew" userId="501ad152-89bb-4882-ac72-f31826cb2e78" providerId="ADAL" clId="{DDD7FA85-7824-4FA8-A85A-D79BCD0D734C}" dt="2022-11-01T17:25:54.075" v="3783" actId="1076"/>
          <ac:picMkLst>
            <pc:docMk/>
            <pc:sldMk cId="3558998870" sldId="287"/>
            <ac:picMk id="10" creationId="{969D27A1-EFC1-BFDF-AE88-4C36C781157B}"/>
          </ac:picMkLst>
        </pc:picChg>
        <pc:picChg chg="mod">
          <ac:chgData name="Alison Trew" userId="501ad152-89bb-4882-ac72-f31826cb2e78" providerId="ADAL" clId="{DDD7FA85-7824-4FA8-A85A-D79BCD0D734C}" dt="2022-11-01T17:26:18.871" v="3787" actId="1076"/>
          <ac:picMkLst>
            <pc:docMk/>
            <pc:sldMk cId="3558998870" sldId="287"/>
            <ac:picMk id="12" creationId="{3382E990-BD77-68F7-73F3-2877F9FE8211}"/>
          </ac:picMkLst>
        </pc:picChg>
        <pc:picChg chg="mod">
          <ac:chgData name="Alison Trew" userId="501ad152-89bb-4882-ac72-f31826cb2e78" providerId="ADAL" clId="{DDD7FA85-7824-4FA8-A85A-D79BCD0D734C}" dt="2022-11-01T17:25:23.256" v="3777" actId="1076"/>
          <ac:picMkLst>
            <pc:docMk/>
            <pc:sldMk cId="3558998870" sldId="287"/>
            <ac:picMk id="14" creationId="{859771CD-65B7-3EF1-AA85-73E5FE656890}"/>
          </ac:picMkLst>
        </pc:picChg>
        <pc:picChg chg="mod">
          <ac:chgData name="Alison Trew" userId="501ad152-89bb-4882-ac72-f31826cb2e78" providerId="ADAL" clId="{DDD7FA85-7824-4FA8-A85A-D79BCD0D734C}" dt="2022-11-01T17:26:24.604" v="3788" actId="1076"/>
          <ac:picMkLst>
            <pc:docMk/>
            <pc:sldMk cId="3558998870" sldId="287"/>
            <ac:picMk id="16" creationId="{FCD7E194-22FE-95D8-025D-9CC391308BE2}"/>
          </ac:picMkLst>
        </pc:picChg>
        <pc:picChg chg="mod">
          <ac:chgData name="Alison Trew" userId="501ad152-89bb-4882-ac72-f31826cb2e78" providerId="ADAL" clId="{DDD7FA85-7824-4FA8-A85A-D79BCD0D734C}" dt="2022-11-01T17:25:28.944" v="3778" actId="1076"/>
          <ac:picMkLst>
            <pc:docMk/>
            <pc:sldMk cId="3558998870" sldId="287"/>
            <ac:picMk id="18" creationId="{672CBF01-AC9F-4396-DA7D-D2334AE570A5}"/>
          </ac:picMkLst>
        </pc:picChg>
      </pc:sldChg>
      <pc:sldChg chg="modSp mod ord modClrScheme chgLayout">
        <pc:chgData name="Alison Trew" userId="501ad152-89bb-4882-ac72-f31826cb2e78" providerId="ADAL" clId="{DDD7FA85-7824-4FA8-A85A-D79BCD0D734C}" dt="2022-11-01T09:40:02.368" v="6" actId="113"/>
        <pc:sldMkLst>
          <pc:docMk/>
          <pc:sldMk cId="3284342534" sldId="289"/>
        </pc:sldMkLst>
        <pc:spChg chg="mod">
          <ac:chgData name="Alison Trew" userId="501ad152-89bb-4882-ac72-f31826cb2e78" providerId="ADAL" clId="{DDD7FA85-7824-4FA8-A85A-D79BCD0D734C}" dt="2022-11-01T09:40:02.368" v="6" actId="113"/>
          <ac:spMkLst>
            <pc:docMk/>
            <pc:sldMk cId="3284342534" sldId="289"/>
            <ac:spMk id="5" creationId="{8DDA5A8F-916F-4B0A-89B9-F55C61E55418}"/>
          </ac:spMkLst>
        </pc:spChg>
      </pc:sldChg>
      <pc:sldChg chg="modNotesTx">
        <pc:chgData name="Alison Trew" userId="501ad152-89bb-4882-ac72-f31826cb2e78" providerId="ADAL" clId="{DDD7FA85-7824-4FA8-A85A-D79BCD0D734C}" dt="2022-11-01T15:39:10.329" v="1840" actId="20577"/>
        <pc:sldMkLst>
          <pc:docMk/>
          <pc:sldMk cId="2336147611" sldId="306"/>
        </pc:sldMkLst>
      </pc:sldChg>
      <pc:sldChg chg="modSp mod ord modNotesTx">
        <pc:chgData name="Alison Trew" userId="501ad152-89bb-4882-ac72-f31826cb2e78" providerId="ADAL" clId="{DDD7FA85-7824-4FA8-A85A-D79BCD0D734C}" dt="2022-11-01T16:44:53.595" v="3430" actId="20577"/>
        <pc:sldMkLst>
          <pc:docMk/>
          <pc:sldMk cId="223200026" sldId="307"/>
        </pc:sldMkLst>
        <pc:spChg chg="mod">
          <ac:chgData name="Alison Trew" userId="501ad152-89bb-4882-ac72-f31826cb2e78" providerId="ADAL" clId="{DDD7FA85-7824-4FA8-A85A-D79BCD0D734C}" dt="2022-11-01T16:41:27.195" v="3387" actId="20577"/>
          <ac:spMkLst>
            <pc:docMk/>
            <pc:sldMk cId="223200026" sldId="307"/>
            <ac:spMk id="3" creationId="{FABA9864-81B4-4AE5-BA17-4CD42A517BFC}"/>
          </ac:spMkLst>
        </pc:spChg>
        <pc:spChg chg="mod">
          <ac:chgData name="Alison Trew" userId="501ad152-89bb-4882-ac72-f31826cb2e78" providerId="ADAL" clId="{DDD7FA85-7824-4FA8-A85A-D79BCD0D734C}" dt="2022-11-01T16:41:34.612" v="3388" actId="113"/>
          <ac:spMkLst>
            <pc:docMk/>
            <pc:sldMk cId="223200026" sldId="307"/>
            <ac:spMk id="7" creationId="{E216D28F-EFB4-4AF4-8188-6A0018FE0610}"/>
          </ac:spMkLst>
        </pc:spChg>
      </pc:sldChg>
      <pc:sldChg chg="modSp modNotesTx">
        <pc:chgData name="Alison Trew" userId="501ad152-89bb-4882-ac72-f31826cb2e78" providerId="ADAL" clId="{DDD7FA85-7824-4FA8-A85A-D79BCD0D734C}" dt="2022-11-01T16:18:14.833" v="2631" actId="113"/>
        <pc:sldMkLst>
          <pc:docMk/>
          <pc:sldMk cId="2894376001" sldId="308"/>
        </pc:sldMkLst>
        <pc:picChg chg="mod">
          <ac:chgData name="Alison Trew" userId="501ad152-89bb-4882-ac72-f31826cb2e78" providerId="ADAL" clId="{DDD7FA85-7824-4FA8-A85A-D79BCD0D734C}" dt="2022-11-01T16:02:16.004" v="2304"/>
          <ac:picMkLst>
            <pc:docMk/>
            <pc:sldMk cId="2894376001" sldId="308"/>
            <ac:picMk id="7" creationId="{FEAF3AF0-0F35-45E1-B221-343509F8946E}"/>
          </ac:picMkLst>
        </pc:picChg>
      </pc:sldChg>
      <pc:sldChg chg="addSp modSp mod ord modNotesTx">
        <pc:chgData name="Alison Trew" userId="501ad152-89bb-4882-ac72-f31826cb2e78" providerId="ADAL" clId="{DDD7FA85-7824-4FA8-A85A-D79BCD0D734C}" dt="2022-11-01T16:33:59.756" v="3165"/>
        <pc:sldMkLst>
          <pc:docMk/>
          <pc:sldMk cId="2108104463" sldId="312"/>
        </pc:sldMkLst>
        <pc:spChg chg="add mod">
          <ac:chgData name="Alison Trew" userId="501ad152-89bb-4882-ac72-f31826cb2e78" providerId="ADAL" clId="{DDD7FA85-7824-4FA8-A85A-D79BCD0D734C}" dt="2022-11-01T16:33:59.756" v="3165"/>
          <ac:spMkLst>
            <pc:docMk/>
            <pc:sldMk cId="2108104463" sldId="312"/>
            <ac:spMk id="2" creationId="{2AFBED80-B26D-6151-FA71-34ACDE571E7D}"/>
          </ac:spMkLst>
        </pc:spChg>
        <pc:spChg chg="mod">
          <ac:chgData name="Alison Trew" userId="501ad152-89bb-4882-ac72-f31826cb2e78" providerId="ADAL" clId="{DDD7FA85-7824-4FA8-A85A-D79BCD0D734C}" dt="2022-11-01T16:33:39.451" v="3164" actId="20577"/>
          <ac:spMkLst>
            <pc:docMk/>
            <pc:sldMk cId="2108104463" sldId="312"/>
            <ac:spMk id="4" creationId="{9728257F-EAC8-4782-85A9-8A19F2F6A23B}"/>
          </ac:spMkLst>
        </pc:spChg>
      </pc:sldChg>
      <pc:sldChg chg="addSp delSp modSp mod modNotesTx">
        <pc:chgData name="Alison Trew" userId="501ad152-89bb-4882-ac72-f31826cb2e78" providerId="ADAL" clId="{DDD7FA85-7824-4FA8-A85A-D79BCD0D734C}" dt="2022-11-01T17:32:01.615" v="3841" actId="20577"/>
        <pc:sldMkLst>
          <pc:docMk/>
          <pc:sldMk cId="4121390305" sldId="313"/>
        </pc:sldMkLst>
        <pc:spChg chg="add mod">
          <ac:chgData name="Alison Trew" userId="501ad152-89bb-4882-ac72-f31826cb2e78" providerId="ADAL" clId="{DDD7FA85-7824-4FA8-A85A-D79BCD0D734C}" dt="2022-11-01T17:11:46.313" v="3563" actId="1076"/>
          <ac:spMkLst>
            <pc:docMk/>
            <pc:sldMk cId="4121390305" sldId="313"/>
            <ac:spMk id="2" creationId="{1472F0E5-FE34-C747-8478-363498DE0B96}"/>
          </ac:spMkLst>
        </pc:spChg>
        <pc:spChg chg="add mod">
          <ac:chgData name="Alison Trew" userId="501ad152-89bb-4882-ac72-f31826cb2e78" providerId="ADAL" clId="{DDD7FA85-7824-4FA8-A85A-D79BCD0D734C}" dt="2022-11-01T17:12:19.532" v="3574" actId="20577"/>
          <ac:spMkLst>
            <pc:docMk/>
            <pc:sldMk cId="4121390305" sldId="313"/>
            <ac:spMk id="3" creationId="{66EBA1CE-CDB8-6135-8992-35A5A6CC980F}"/>
          </ac:spMkLst>
        </pc:spChg>
        <pc:spChg chg="del mod">
          <ac:chgData name="Alison Trew" userId="501ad152-89bb-4882-ac72-f31826cb2e78" providerId="ADAL" clId="{DDD7FA85-7824-4FA8-A85A-D79BCD0D734C}" dt="2022-11-01T17:11:34.442" v="3561" actId="21"/>
          <ac:spMkLst>
            <pc:docMk/>
            <pc:sldMk cId="4121390305" sldId="313"/>
            <ac:spMk id="4" creationId="{FE0E9E4B-D2AA-4B56-AEDF-12604E4FD6C1}"/>
          </ac:spMkLst>
        </pc:spChg>
        <pc:spChg chg="add mod">
          <ac:chgData name="Alison Trew" userId="501ad152-89bb-4882-ac72-f31826cb2e78" providerId="ADAL" clId="{DDD7FA85-7824-4FA8-A85A-D79BCD0D734C}" dt="2022-11-01T17:32:01.615" v="3841" actId="20577"/>
          <ac:spMkLst>
            <pc:docMk/>
            <pc:sldMk cId="4121390305" sldId="313"/>
            <ac:spMk id="19" creationId="{CBB26280-0C66-6D7A-31F6-547E3A3B8F10}"/>
          </ac:spMkLst>
        </pc:spChg>
        <pc:picChg chg="del mod">
          <ac:chgData name="Alison Trew" userId="501ad152-89bb-4882-ac72-f31826cb2e78" providerId="ADAL" clId="{DDD7FA85-7824-4FA8-A85A-D79BCD0D734C}" dt="2022-11-01T17:11:52.596" v="3565" actId="478"/>
          <ac:picMkLst>
            <pc:docMk/>
            <pc:sldMk cId="4121390305" sldId="313"/>
            <ac:picMk id="6" creationId="{4A8E0008-FB3B-4991-8550-3DF38F7BD1B8}"/>
          </ac:picMkLst>
        </pc:picChg>
        <pc:picChg chg="add del mod">
          <ac:chgData name="Alison Trew" userId="501ad152-89bb-4882-ac72-f31826cb2e78" providerId="ADAL" clId="{DDD7FA85-7824-4FA8-A85A-D79BCD0D734C}" dt="2022-11-01T17:14:51.419" v="3660" actId="1076"/>
          <ac:picMkLst>
            <pc:docMk/>
            <pc:sldMk cId="4121390305" sldId="313"/>
            <ac:picMk id="7" creationId="{699AF9C8-F4BD-4872-80A2-475F0FA24F8A}"/>
          </ac:picMkLst>
        </pc:picChg>
        <pc:picChg chg="del mod">
          <ac:chgData name="Alison Trew" userId="501ad152-89bb-4882-ac72-f31826cb2e78" providerId="ADAL" clId="{DDD7FA85-7824-4FA8-A85A-D79BCD0D734C}" dt="2022-11-01T17:11:52.596" v="3565" actId="478"/>
          <ac:picMkLst>
            <pc:docMk/>
            <pc:sldMk cId="4121390305" sldId="313"/>
            <ac:picMk id="8" creationId="{97B5848A-FEAC-481A-8323-29F261B3C6B4}"/>
          </ac:picMkLst>
        </pc:picChg>
        <pc:picChg chg="mod ord">
          <ac:chgData name="Alison Trew" userId="501ad152-89bb-4882-ac72-f31826cb2e78" providerId="ADAL" clId="{DDD7FA85-7824-4FA8-A85A-D79BCD0D734C}" dt="2022-11-01T17:14:01.651" v="3652" actId="1076"/>
          <ac:picMkLst>
            <pc:docMk/>
            <pc:sldMk cId="4121390305" sldId="313"/>
            <ac:picMk id="9" creationId="{E9DBAAA1-D667-4CA5-A33C-2E1DAB441CCF}"/>
          </ac:picMkLst>
        </pc:picChg>
        <pc:picChg chg="del mod">
          <ac:chgData name="Alison Trew" userId="501ad152-89bb-4882-ac72-f31826cb2e78" providerId="ADAL" clId="{DDD7FA85-7824-4FA8-A85A-D79BCD0D734C}" dt="2022-11-01T17:11:52.596" v="3565" actId="478"/>
          <ac:picMkLst>
            <pc:docMk/>
            <pc:sldMk cId="4121390305" sldId="313"/>
            <ac:picMk id="10" creationId="{6CF30D36-64B2-4866-B74F-33ADA778BC51}"/>
          </ac:picMkLst>
        </pc:picChg>
        <pc:picChg chg="del mod">
          <ac:chgData name="Alison Trew" userId="501ad152-89bb-4882-ac72-f31826cb2e78" providerId="ADAL" clId="{DDD7FA85-7824-4FA8-A85A-D79BCD0D734C}" dt="2022-11-01T17:11:52.596" v="3565" actId="478"/>
          <ac:picMkLst>
            <pc:docMk/>
            <pc:sldMk cId="4121390305" sldId="313"/>
            <ac:picMk id="11" creationId="{0C181DAA-2FBA-47DB-B76C-67684A547135}"/>
          </ac:picMkLst>
        </pc:picChg>
        <pc:picChg chg="del">
          <ac:chgData name="Alison Trew" userId="501ad152-89bb-4882-ac72-f31826cb2e78" providerId="ADAL" clId="{DDD7FA85-7824-4FA8-A85A-D79BCD0D734C}" dt="2022-11-01T17:11:57.840" v="3568" actId="478"/>
          <ac:picMkLst>
            <pc:docMk/>
            <pc:sldMk cId="4121390305" sldId="313"/>
            <ac:picMk id="12" creationId="{8C2ED521-35BC-4B01-A04A-BB6D5A240C10}"/>
          </ac:picMkLst>
        </pc:picChg>
        <pc:picChg chg="del">
          <ac:chgData name="Alison Trew" userId="501ad152-89bb-4882-ac72-f31826cb2e78" providerId="ADAL" clId="{DDD7FA85-7824-4FA8-A85A-D79BCD0D734C}" dt="2022-11-01T17:11:58.758" v="3569" actId="478"/>
          <ac:picMkLst>
            <pc:docMk/>
            <pc:sldMk cId="4121390305" sldId="313"/>
            <ac:picMk id="13" creationId="{005036DB-90EB-4B18-BF22-9B063ECCDEA6}"/>
          </ac:picMkLst>
        </pc:picChg>
        <pc:picChg chg="del">
          <ac:chgData name="Alison Trew" userId="501ad152-89bb-4882-ac72-f31826cb2e78" providerId="ADAL" clId="{DDD7FA85-7824-4FA8-A85A-D79BCD0D734C}" dt="2022-11-01T17:11:59.732" v="3570" actId="478"/>
          <ac:picMkLst>
            <pc:docMk/>
            <pc:sldMk cId="4121390305" sldId="313"/>
            <ac:picMk id="14" creationId="{30A653A8-1D0E-4775-97AA-F57017E6FC69}"/>
          </ac:picMkLst>
        </pc:picChg>
        <pc:picChg chg="add del mod">
          <ac:chgData name="Alison Trew" userId="501ad152-89bb-4882-ac72-f31826cb2e78" providerId="ADAL" clId="{DDD7FA85-7824-4FA8-A85A-D79BCD0D734C}" dt="2022-11-01T17:11:56.107" v="3567" actId="478"/>
          <ac:picMkLst>
            <pc:docMk/>
            <pc:sldMk cId="4121390305" sldId="313"/>
            <ac:picMk id="15" creationId="{25F419AA-4CE6-8DB2-591F-1D25C9457289}"/>
          </ac:picMkLst>
        </pc:picChg>
        <pc:picChg chg="add del mod">
          <ac:chgData name="Alison Trew" userId="501ad152-89bb-4882-ac72-f31826cb2e78" providerId="ADAL" clId="{DDD7FA85-7824-4FA8-A85A-D79BCD0D734C}" dt="2022-11-01T17:11:56.107" v="3567" actId="478"/>
          <ac:picMkLst>
            <pc:docMk/>
            <pc:sldMk cId="4121390305" sldId="313"/>
            <ac:picMk id="16" creationId="{9EBC4EB0-5C9B-BB15-4CE2-6DDF22D97160}"/>
          </ac:picMkLst>
        </pc:picChg>
        <pc:picChg chg="add del mod">
          <ac:chgData name="Alison Trew" userId="501ad152-89bb-4882-ac72-f31826cb2e78" providerId="ADAL" clId="{DDD7FA85-7824-4FA8-A85A-D79BCD0D734C}" dt="2022-11-01T17:11:56.107" v="3567" actId="478"/>
          <ac:picMkLst>
            <pc:docMk/>
            <pc:sldMk cId="4121390305" sldId="313"/>
            <ac:picMk id="17" creationId="{52D7754D-FF72-4291-B85F-3B91AA09C2EC}"/>
          </ac:picMkLst>
        </pc:picChg>
        <pc:picChg chg="add mod">
          <ac:chgData name="Alison Trew" userId="501ad152-89bb-4882-ac72-f31826cb2e78" providerId="ADAL" clId="{DDD7FA85-7824-4FA8-A85A-D79BCD0D734C}" dt="2022-11-01T17:14:43.021" v="3659" actId="1076"/>
          <ac:picMkLst>
            <pc:docMk/>
            <pc:sldMk cId="4121390305" sldId="313"/>
            <ac:picMk id="20" creationId="{D792F8B9-DE5F-9311-A342-F79DBDAA589C}"/>
          </ac:picMkLst>
        </pc:picChg>
      </pc:sldChg>
      <pc:sldChg chg="addSp delSp modSp mod ord modNotesTx">
        <pc:chgData name="Alison Trew" userId="501ad152-89bb-4882-ac72-f31826cb2e78" providerId="ADAL" clId="{DDD7FA85-7824-4FA8-A85A-D79BCD0D734C}" dt="2022-11-01T15:38:53.653" v="1839"/>
        <pc:sldMkLst>
          <pc:docMk/>
          <pc:sldMk cId="477033772" sldId="314"/>
        </pc:sldMkLst>
        <pc:spChg chg="add mod">
          <ac:chgData name="Alison Trew" userId="501ad152-89bb-4882-ac72-f31826cb2e78" providerId="ADAL" clId="{DDD7FA85-7824-4FA8-A85A-D79BCD0D734C}" dt="2022-11-01T15:16:30.407" v="1711" actId="20577"/>
          <ac:spMkLst>
            <pc:docMk/>
            <pc:sldMk cId="477033772" sldId="314"/>
            <ac:spMk id="2" creationId="{8A409277-F2EE-124D-8FE4-FF8D6A376718}"/>
          </ac:spMkLst>
        </pc:spChg>
        <pc:spChg chg="mod">
          <ac:chgData name="Alison Trew" userId="501ad152-89bb-4882-ac72-f31826cb2e78" providerId="ADAL" clId="{DDD7FA85-7824-4FA8-A85A-D79BCD0D734C}" dt="2022-11-01T15:13:36.392" v="1687" actId="20577"/>
          <ac:spMkLst>
            <pc:docMk/>
            <pc:sldMk cId="477033772" sldId="314"/>
            <ac:spMk id="3" creationId="{C70C5606-3D2E-4C26-A629-CC20522A8D2B}"/>
          </ac:spMkLst>
        </pc:spChg>
        <pc:spChg chg="add mod">
          <ac:chgData name="Alison Trew" userId="501ad152-89bb-4882-ac72-f31826cb2e78" providerId="ADAL" clId="{DDD7FA85-7824-4FA8-A85A-D79BCD0D734C}" dt="2022-11-01T15:16:54.450" v="1724" actId="1076"/>
          <ac:spMkLst>
            <pc:docMk/>
            <pc:sldMk cId="477033772" sldId="314"/>
            <ac:spMk id="7" creationId="{2EF0DF6F-31FA-1B29-CD5B-84A422DB9C70}"/>
          </ac:spMkLst>
        </pc:spChg>
        <pc:spChg chg="del mod">
          <ac:chgData name="Alison Trew" userId="501ad152-89bb-4882-ac72-f31826cb2e78" providerId="ADAL" clId="{DDD7FA85-7824-4FA8-A85A-D79BCD0D734C}" dt="2022-11-01T15:09:35.191" v="1556" actId="21"/>
          <ac:spMkLst>
            <pc:docMk/>
            <pc:sldMk cId="477033772" sldId="314"/>
            <ac:spMk id="12" creationId="{E2334BB1-EE71-4E46-AC5F-450BF43B8619}"/>
          </ac:spMkLst>
        </pc:spChg>
        <pc:picChg chg="mod">
          <ac:chgData name="Alison Trew" userId="501ad152-89bb-4882-ac72-f31826cb2e78" providerId="ADAL" clId="{DDD7FA85-7824-4FA8-A85A-D79BCD0D734C}" dt="2022-11-01T15:12:44.197" v="1594" actId="1076"/>
          <ac:picMkLst>
            <pc:docMk/>
            <pc:sldMk cId="477033772" sldId="314"/>
            <ac:picMk id="6" creationId="{B4892180-4E48-40D8-B038-08494EEFAB92}"/>
          </ac:picMkLst>
        </pc:picChg>
        <pc:picChg chg="mod">
          <ac:chgData name="Alison Trew" userId="501ad152-89bb-4882-ac72-f31826cb2e78" providerId="ADAL" clId="{DDD7FA85-7824-4FA8-A85A-D79BCD0D734C}" dt="2022-11-01T15:09:43.687" v="1558" actId="14100"/>
          <ac:picMkLst>
            <pc:docMk/>
            <pc:sldMk cId="477033772" sldId="314"/>
            <ac:picMk id="10" creationId="{E2C85A68-1C63-4381-9597-D24357442FCD}"/>
          </ac:picMkLst>
        </pc:picChg>
      </pc:sldChg>
      <pc:sldChg chg="del">
        <pc:chgData name="Alison Trew" userId="501ad152-89bb-4882-ac72-f31826cb2e78" providerId="ADAL" clId="{DDD7FA85-7824-4FA8-A85A-D79BCD0D734C}" dt="2022-11-01T15:07:26.824" v="1520" actId="2696"/>
        <pc:sldMkLst>
          <pc:docMk/>
          <pc:sldMk cId="3974735773" sldId="314"/>
        </pc:sldMkLst>
      </pc:sldChg>
      <pc:sldChg chg="delSp modSp mod modNotesTx">
        <pc:chgData name="Alison Trew" userId="501ad152-89bb-4882-ac72-f31826cb2e78" providerId="ADAL" clId="{DDD7FA85-7824-4FA8-A85A-D79BCD0D734C}" dt="2022-11-01T17:21:23.971" v="3744" actId="1076"/>
        <pc:sldMkLst>
          <pc:docMk/>
          <pc:sldMk cId="436120799" sldId="315"/>
        </pc:sldMkLst>
        <pc:spChg chg="mod">
          <ac:chgData name="Alison Trew" userId="501ad152-89bb-4882-ac72-f31826cb2e78" providerId="ADAL" clId="{DDD7FA85-7824-4FA8-A85A-D79BCD0D734C}" dt="2022-11-01T17:19:03.565" v="3728" actId="20577"/>
          <ac:spMkLst>
            <pc:docMk/>
            <pc:sldMk cId="436120799" sldId="315"/>
            <ac:spMk id="3" creationId="{92ECBFA9-BF30-48F0-9537-B7A124E2DFDC}"/>
          </ac:spMkLst>
        </pc:spChg>
        <pc:spChg chg="mod">
          <ac:chgData name="Alison Trew" userId="501ad152-89bb-4882-ac72-f31826cb2e78" providerId="ADAL" clId="{DDD7FA85-7824-4FA8-A85A-D79BCD0D734C}" dt="2022-11-01T16:22:31.271" v="2742" actId="20577"/>
          <ac:spMkLst>
            <pc:docMk/>
            <pc:sldMk cId="436120799" sldId="315"/>
            <ac:spMk id="4" creationId="{3D1AD5E5-975B-4684-8A09-698E8177EEAD}"/>
          </ac:spMkLst>
        </pc:spChg>
        <pc:picChg chg="mod">
          <ac:chgData name="Alison Trew" userId="501ad152-89bb-4882-ac72-f31826cb2e78" providerId="ADAL" clId="{DDD7FA85-7824-4FA8-A85A-D79BCD0D734C}" dt="2022-11-01T17:21:23.971" v="3744" actId="1076"/>
          <ac:picMkLst>
            <pc:docMk/>
            <pc:sldMk cId="436120799" sldId="315"/>
            <ac:picMk id="17" creationId="{4091FD89-9D21-4FFC-B1A1-45EC6DFAC345}"/>
          </ac:picMkLst>
        </pc:picChg>
        <pc:picChg chg="mod">
          <ac:chgData name="Alison Trew" userId="501ad152-89bb-4882-ac72-f31826cb2e78" providerId="ADAL" clId="{DDD7FA85-7824-4FA8-A85A-D79BCD0D734C}" dt="2022-11-01T17:21:23.971" v="3744" actId="1076"/>
          <ac:picMkLst>
            <pc:docMk/>
            <pc:sldMk cId="436120799" sldId="315"/>
            <ac:picMk id="18" creationId="{B5A8A06F-976C-4452-8844-BFD5A8FF8B16}"/>
          </ac:picMkLst>
        </pc:picChg>
        <pc:picChg chg="mod">
          <ac:chgData name="Alison Trew" userId="501ad152-89bb-4882-ac72-f31826cb2e78" providerId="ADAL" clId="{DDD7FA85-7824-4FA8-A85A-D79BCD0D734C}" dt="2022-11-01T17:21:23.971" v="3744" actId="1076"/>
          <ac:picMkLst>
            <pc:docMk/>
            <pc:sldMk cId="436120799" sldId="315"/>
            <ac:picMk id="19" creationId="{1FEC44FE-0503-4512-9913-179558C194F2}"/>
          </ac:picMkLst>
        </pc:picChg>
        <pc:picChg chg="mod">
          <ac:chgData name="Alison Trew" userId="501ad152-89bb-4882-ac72-f31826cb2e78" providerId="ADAL" clId="{DDD7FA85-7824-4FA8-A85A-D79BCD0D734C}" dt="2022-11-01T17:21:23.971" v="3744" actId="1076"/>
          <ac:picMkLst>
            <pc:docMk/>
            <pc:sldMk cId="436120799" sldId="315"/>
            <ac:picMk id="20" creationId="{A277BF84-85AE-4E6E-8335-381D73FEDC8B}"/>
          </ac:picMkLst>
        </pc:picChg>
        <pc:picChg chg="del">
          <ac:chgData name="Alison Trew" userId="501ad152-89bb-4882-ac72-f31826cb2e78" providerId="ADAL" clId="{DDD7FA85-7824-4FA8-A85A-D79BCD0D734C}" dt="2022-11-01T17:20:30.086" v="3741" actId="478"/>
          <ac:picMkLst>
            <pc:docMk/>
            <pc:sldMk cId="436120799" sldId="315"/>
            <ac:picMk id="21" creationId="{6B9A10C0-B0A3-456D-B7D8-C74A2586CFE5}"/>
          </ac:picMkLst>
        </pc:picChg>
      </pc:sldChg>
      <pc:sldChg chg="modSp mod ord modNotesTx">
        <pc:chgData name="Alison Trew" userId="501ad152-89bb-4882-ac72-f31826cb2e78" providerId="ADAL" clId="{DDD7FA85-7824-4FA8-A85A-D79BCD0D734C}" dt="2022-11-01T16:45:54.166" v="3451" actId="20577"/>
        <pc:sldMkLst>
          <pc:docMk/>
          <pc:sldMk cId="2266825860" sldId="316"/>
        </pc:sldMkLst>
        <pc:spChg chg="mod">
          <ac:chgData name="Alison Trew" userId="501ad152-89bb-4882-ac72-f31826cb2e78" providerId="ADAL" clId="{DDD7FA85-7824-4FA8-A85A-D79BCD0D734C}" dt="2022-11-01T16:45:54.166" v="3451" actId="20577"/>
          <ac:spMkLst>
            <pc:docMk/>
            <pc:sldMk cId="2266825860" sldId="316"/>
            <ac:spMk id="3" creationId="{528EF82F-E80B-4BE5-B05A-0E9CD5225FB4}"/>
          </ac:spMkLst>
        </pc:spChg>
      </pc:sldChg>
      <pc:sldChg chg="modNotesTx">
        <pc:chgData name="Alison Trew" userId="501ad152-89bb-4882-ac72-f31826cb2e78" providerId="ADAL" clId="{DDD7FA85-7824-4FA8-A85A-D79BCD0D734C}" dt="2022-11-01T16:19:10.669" v="2696" actId="113"/>
        <pc:sldMkLst>
          <pc:docMk/>
          <pc:sldMk cId="2222804860" sldId="317"/>
        </pc:sldMkLst>
      </pc:sldChg>
      <pc:sldChg chg="modSp mod modNotesTx">
        <pc:chgData name="Alison Trew" userId="501ad152-89bb-4882-ac72-f31826cb2e78" providerId="ADAL" clId="{DDD7FA85-7824-4FA8-A85A-D79BCD0D734C}" dt="2022-11-01T16:19:52.542" v="2706" actId="20577"/>
        <pc:sldMkLst>
          <pc:docMk/>
          <pc:sldMk cId="118101162" sldId="319"/>
        </pc:sldMkLst>
        <pc:spChg chg="mod">
          <ac:chgData name="Alison Trew" userId="501ad152-89bb-4882-ac72-f31826cb2e78" providerId="ADAL" clId="{DDD7FA85-7824-4FA8-A85A-D79BCD0D734C}" dt="2022-11-01T16:19:40.299" v="2703" actId="20577"/>
          <ac:spMkLst>
            <pc:docMk/>
            <pc:sldMk cId="118101162" sldId="319"/>
            <ac:spMk id="7" creationId="{2B47C722-E1CD-45F1-B494-60653718119A}"/>
          </ac:spMkLst>
        </pc:spChg>
      </pc:sldChg>
      <pc:sldChg chg="modSp mod modNotesTx">
        <pc:chgData name="Alison Trew" userId="501ad152-89bb-4882-ac72-f31826cb2e78" providerId="ADAL" clId="{DDD7FA85-7824-4FA8-A85A-D79BCD0D734C}" dt="2022-11-01T16:21:53.603" v="2726" actId="20577"/>
        <pc:sldMkLst>
          <pc:docMk/>
          <pc:sldMk cId="1119809204" sldId="320"/>
        </pc:sldMkLst>
        <pc:spChg chg="mod">
          <ac:chgData name="Alison Trew" userId="501ad152-89bb-4882-ac72-f31826cb2e78" providerId="ADAL" clId="{DDD7FA85-7824-4FA8-A85A-D79BCD0D734C}" dt="2022-11-01T16:20:43.971" v="2708" actId="113"/>
          <ac:spMkLst>
            <pc:docMk/>
            <pc:sldMk cId="1119809204" sldId="320"/>
            <ac:spMk id="5" creationId="{E843C2B8-6C7F-4D49-AAFA-6A09B37C6A36}"/>
          </ac:spMkLst>
        </pc:spChg>
      </pc:sldChg>
      <pc:sldChg chg="delSp modSp mod modNotesTx">
        <pc:chgData name="Alison Trew" userId="501ad152-89bb-4882-ac72-f31826cb2e78" providerId="ADAL" clId="{DDD7FA85-7824-4FA8-A85A-D79BCD0D734C}" dt="2022-11-01T17:20:58.861" v="3743" actId="478"/>
        <pc:sldMkLst>
          <pc:docMk/>
          <pc:sldMk cId="3033145071" sldId="322"/>
        </pc:sldMkLst>
        <pc:spChg chg="mod">
          <ac:chgData name="Alison Trew" userId="501ad152-89bb-4882-ac72-f31826cb2e78" providerId="ADAL" clId="{DDD7FA85-7824-4FA8-A85A-D79BCD0D734C}" dt="2022-11-01T16:32:15.383" v="3133" actId="20577"/>
          <ac:spMkLst>
            <pc:docMk/>
            <pc:sldMk cId="3033145071" sldId="322"/>
            <ac:spMk id="2" creationId="{610B016B-3D8B-4DDC-A37D-4BDC26F903C9}"/>
          </ac:spMkLst>
        </pc:spChg>
        <pc:spChg chg="mod">
          <ac:chgData name="Alison Trew" userId="501ad152-89bb-4882-ac72-f31826cb2e78" providerId="ADAL" clId="{DDD7FA85-7824-4FA8-A85A-D79BCD0D734C}" dt="2022-11-01T16:31:42.538" v="3126" actId="20577"/>
          <ac:spMkLst>
            <pc:docMk/>
            <pc:sldMk cId="3033145071" sldId="322"/>
            <ac:spMk id="3" creationId="{528EF82F-E80B-4BE5-B05A-0E9CD5225FB4}"/>
          </ac:spMkLst>
        </pc:spChg>
        <pc:spChg chg="mod">
          <ac:chgData name="Alison Trew" userId="501ad152-89bb-4882-ac72-f31826cb2e78" providerId="ADAL" clId="{DDD7FA85-7824-4FA8-A85A-D79BCD0D734C}" dt="2022-11-01T16:34:41.730" v="3187" actId="20577"/>
          <ac:spMkLst>
            <pc:docMk/>
            <pc:sldMk cId="3033145071" sldId="322"/>
            <ac:spMk id="4" creationId="{D5B64584-878A-46DA-96D9-AA39BB38BBA6}"/>
          </ac:spMkLst>
        </pc:spChg>
        <pc:spChg chg="mod">
          <ac:chgData name="Alison Trew" userId="501ad152-89bb-4882-ac72-f31826cb2e78" providerId="ADAL" clId="{DDD7FA85-7824-4FA8-A85A-D79BCD0D734C}" dt="2022-11-01T16:33:03.497" v="3155" actId="1076"/>
          <ac:spMkLst>
            <pc:docMk/>
            <pc:sldMk cId="3033145071" sldId="322"/>
            <ac:spMk id="5" creationId="{CF01B090-5F6E-491F-860F-593E1C165741}"/>
          </ac:spMkLst>
        </pc:spChg>
        <pc:spChg chg="mod">
          <ac:chgData name="Alison Trew" userId="501ad152-89bb-4882-ac72-f31826cb2e78" providerId="ADAL" clId="{DDD7FA85-7824-4FA8-A85A-D79BCD0D734C}" dt="2022-11-01T16:33:02.975" v="3154" actId="20577"/>
          <ac:spMkLst>
            <pc:docMk/>
            <pc:sldMk cId="3033145071" sldId="322"/>
            <ac:spMk id="9" creationId="{78E0833E-4C9F-4009-BAAE-15C54B74BE7F}"/>
          </ac:spMkLst>
        </pc:spChg>
        <pc:picChg chg="mod">
          <ac:chgData name="Alison Trew" userId="501ad152-89bb-4882-ac72-f31826cb2e78" providerId="ADAL" clId="{DDD7FA85-7824-4FA8-A85A-D79BCD0D734C}" dt="2022-11-01T17:20:44.941" v="3742" actId="1076"/>
          <ac:picMkLst>
            <pc:docMk/>
            <pc:sldMk cId="3033145071" sldId="322"/>
            <ac:picMk id="10" creationId="{C38EEEC8-6EE4-4FEA-BBD5-C7A689C3754B}"/>
          </ac:picMkLst>
        </pc:picChg>
        <pc:picChg chg="del">
          <ac:chgData name="Alison Trew" userId="501ad152-89bb-4882-ac72-f31826cb2e78" providerId="ADAL" clId="{DDD7FA85-7824-4FA8-A85A-D79BCD0D734C}" dt="2022-11-01T17:20:58.861" v="3743" actId="478"/>
          <ac:picMkLst>
            <pc:docMk/>
            <pc:sldMk cId="3033145071" sldId="322"/>
            <ac:picMk id="17" creationId="{D8851BA1-B60C-4423-8AFD-25629E422AC0}"/>
          </ac:picMkLst>
        </pc:picChg>
      </pc:sldChg>
      <pc:sldChg chg="addSp modSp mod modNotesTx">
        <pc:chgData name="Alison Trew" userId="501ad152-89bb-4882-ac72-f31826cb2e78" providerId="ADAL" clId="{DDD7FA85-7824-4FA8-A85A-D79BCD0D734C}" dt="2022-11-01T16:00:57.697" v="2295" actId="20577"/>
        <pc:sldMkLst>
          <pc:docMk/>
          <pc:sldMk cId="1709316072" sldId="323"/>
        </pc:sldMkLst>
        <pc:spChg chg="add mod">
          <ac:chgData name="Alison Trew" userId="501ad152-89bb-4882-ac72-f31826cb2e78" providerId="ADAL" clId="{DDD7FA85-7824-4FA8-A85A-D79BCD0D734C}" dt="2022-11-01T16:00:51.091" v="2293" actId="1076"/>
          <ac:spMkLst>
            <pc:docMk/>
            <pc:sldMk cId="1709316072" sldId="323"/>
            <ac:spMk id="4" creationId="{17278225-1BAD-2FFE-0F40-3C9DEB774D8D}"/>
          </ac:spMkLst>
        </pc:spChg>
      </pc:sldChg>
      <pc:sldChg chg="new del">
        <pc:chgData name="Alison Trew" userId="501ad152-89bb-4882-ac72-f31826cb2e78" providerId="ADAL" clId="{DDD7FA85-7824-4FA8-A85A-D79BCD0D734C}" dt="2022-11-01T15:10:17.802" v="1560" actId="47"/>
        <pc:sldMkLst>
          <pc:docMk/>
          <pc:sldMk cId="772056318" sldId="325"/>
        </pc:sldMkLst>
      </pc:sldChg>
      <pc:sldChg chg="add del ord">
        <pc:chgData name="Alison Trew" userId="501ad152-89bb-4882-ac72-f31826cb2e78" providerId="ADAL" clId="{DDD7FA85-7824-4FA8-A85A-D79BCD0D734C}" dt="2022-11-01T15:48:27.662" v="1902" actId="47"/>
        <pc:sldMkLst>
          <pc:docMk/>
          <pc:sldMk cId="2196382091" sldId="325"/>
        </pc:sldMkLst>
      </pc:sldChg>
    </pc:docChg>
  </pc:docChgLst>
  <pc:docChgLst>
    <pc:chgData name="Alison Trew" userId="501ad152-89bb-4882-ac72-f31826cb2e78" providerId="ADAL" clId="{84DF5824-AE25-47DC-B140-FF0A0561561E}"/>
    <pc:docChg chg="undo custSel addSld delSld modSld sldOrd">
      <pc:chgData name="Alison Trew" userId="501ad152-89bb-4882-ac72-f31826cb2e78" providerId="ADAL" clId="{84DF5824-AE25-47DC-B140-FF0A0561561E}" dt="2023-12-07T15:07:35.186" v="2550" actId="20577"/>
      <pc:docMkLst>
        <pc:docMk/>
      </pc:docMkLst>
      <pc:sldChg chg="addSp delSp modSp mod">
        <pc:chgData name="Alison Trew" userId="501ad152-89bb-4882-ac72-f31826cb2e78" providerId="ADAL" clId="{84DF5824-AE25-47DC-B140-FF0A0561561E}" dt="2023-12-07T15:07:35.186" v="2550" actId="20577"/>
        <pc:sldMkLst>
          <pc:docMk/>
          <pc:sldMk cId="0" sldId="256"/>
        </pc:sldMkLst>
        <pc:spChg chg="mod">
          <ac:chgData name="Alison Trew" userId="501ad152-89bb-4882-ac72-f31826cb2e78" providerId="ADAL" clId="{84DF5824-AE25-47DC-B140-FF0A0561561E}" dt="2023-12-07T12:32:26.636" v="1" actId="27636"/>
          <ac:spMkLst>
            <pc:docMk/>
            <pc:sldMk cId="0" sldId="256"/>
            <ac:spMk id="2" creationId="{968F206B-A9C6-9745-8A2F-BCEABD5C9F3F}"/>
          </ac:spMkLst>
        </pc:spChg>
        <pc:spChg chg="add mod">
          <ac:chgData name="Alison Trew" userId="501ad152-89bb-4882-ac72-f31826cb2e78" providerId="ADAL" clId="{84DF5824-AE25-47DC-B140-FF0A0561561E}" dt="2023-12-07T15:07:35.186" v="2550" actId="20577"/>
          <ac:spMkLst>
            <pc:docMk/>
            <pc:sldMk cId="0" sldId="256"/>
            <ac:spMk id="6" creationId="{AFA442CF-B50A-5762-0FE7-47E392DB9C71}"/>
          </ac:spMkLst>
        </pc:spChg>
        <pc:spChg chg="mod">
          <ac:chgData name="Alison Trew" userId="501ad152-89bb-4882-ac72-f31826cb2e78" providerId="ADAL" clId="{84DF5824-AE25-47DC-B140-FF0A0561561E}" dt="2023-12-07T12:32:40.196" v="4" actId="20577"/>
          <ac:spMkLst>
            <pc:docMk/>
            <pc:sldMk cId="0" sldId="256"/>
            <ac:spMk id="9" creationId="{110E483E-AA85-49B3-BDF5-097C1AF2B762}"/>
          </ac:spMkLst>
        </pc:spChg>
        <pc:spChg chg="mod">
          <ac:chgData name="Alison Trew" userId="501ad152-89bb-4882-ac72-f31826cb2e78" providerId="ADAL" clId="{84DF5824-AE25-47DC-B140-FF0A0561561E}" dt="2023-12-07T15:03:42.934" v="2529" actId="20578"/>
          <ac:spMkLst>
            <pc:docMk/>
            <pc:sldMk cId="0" sldId="256"/>
            <ac:spMk id="10" creationId="{CD64CD41-2F05-4C8D-8E44-AB1427011AC8}"/>
          </ac:spMkLst>
        </pc:spChg>
        <pc:grpChg chg="del">
          <ac:chgData name="Alison Trew" userId="501ad152-89bb-4882-ac72-f31826cb2e78" providerId="ADAL" clId="{84DF5824-AE25-47DC-B140-FF0A0561561E}" dt="2023-12-07T12:32:31.371" v="2" actId="478"/>
          <ac:grpSpMkLst>
            <pc:docMk/>
            <pc:sldMk cId="0" sldId="256"/>
            <ac:grpSpMk id="17" creationId="{FFDD90D6-E448-4C1F-BF6C-C6B9851D38FC}"/>
          </ac:grpSpMkLst>
        </pc:grpChg>
        <pc:picChg chg="add mod modCrop">
          <ac:chgData name="Alison Trew" userId="501ad152-89bb-4882-ac72-f31826cb2e78" providerId="ADAL" clId="{84DF5824-AE25-47DC-B140-FF0A0561561E}" dt="2023-12-07T15:07:21.151" v="2540" actId="1076"/>
          <ac:picMkLst>
            <pc:docMk/>
            <pc:sldMk cId="0" sldId="256"/>
            <ac:picMk id="4" creationId="{CA672C33-E8FF-BE6A-A4C6-1A08813260F8}"/>
          </ac:picMkLst>
        </pc:picChg>
        <pc:picChg chg="del">
          <ac:chgData name="Alison Trew" userId="501ad152-89bb-4882-ac72-f31826cb2e78" providerId="ADAL" clId="{84DF5824-AE25-47DC-B140-FF0A0561561E}" dt="2023-12-07T12:32:31.371" v="2" actId="478"/>
          <ac:picMkLst>
            <pc:docMk/>
            <pc:sldMk cId="0" sldId="256"/>
            <ac:picMk id="5" creationId="{8DC03FD1-AED8-4287-9669-E11A77FFD884}"/>
          </ac:picMkLst>
        </pc:picChg>
        <pc:picChg chg="del">
          <ac:chgData name="Alison Trew" userId="501ad152-89bb-4882-ac72-f31826cb2e78" providerId="ADAL" clId="{84DF5824-AE25-47DC-B140-FF0A0561561E}" dt="2023-12-07T12:32:31.371" v="2" actId="478"/>
          <ac:picMkLst>
            <pc:docMk/>
            <pc:sldMk cId="0" sldId="256"/>
            <ac:picMk id="7" creationId="{85528DD7-BC4F-4BC8-89D8-645625260C4A}"/>
          </ac:picMkLst>
        </pc:picChg>
        <pc:picChg chg="del">
          <ac:chgData name="Alison Trew" userId="501ad152-89bb-4882-ac72-f31826cb2e78" providerId="ADAL" clId="{84DF5824-AE25-47DC-B140-FF0A0561561E}" dt="2023-12-07T12:32:31.371" v="2" actId="478"/>
          <ac:picMkLst>
            <pc:docMk/>
            <pc:sldMk cId="0" sldId="256"/>
            <ac:picMk id="11" creationId="{3055ABD1-DB8A-41F8-89B5-308743403163}"/>
          </ac:picMkLst>
        </pc:picChg>
        <pc:picChg chg="del">
          <ac:chgData name="Alison Trew" userId="501ad152-89bb-4882-ac72-f31826cb2e78" providerId="ADAL" clId="{84DF5824-AE25-47DC-B140-FF0A0561561E}" dt="2023-12-07T12:32:31.371" v="2" actId="478"/>
          <ac:picMkLst>
            <pc:docMk/>
            <pc:sldMk cId="0" sldId="256"/>
            <ac:picMk id="12" creationId="{F75F4C67-55E5-488B-9827-B39746D50BB1}"/>
          </ac:picMkLst>
        </pc:picChg>
        <pc:picChg chg="del">
          <ac:chgData name="Alison Trew" userId="501ad152-89bb-4882-ac72-f31826cb2e78" providerId="ADAL" clId="{84DF5824-AE25-47DC-B140-FF0A0561561E}" dt="2023-12-07T12:32:31.371" v="2" actId="478"/>
          <ac:picMkLst>
            <pc:docMk/>
            <pc:sldMk cId="0" sldId="256"/>
            <ac:picMk id="13" creationId="{4C87D0CF-B7E3-4644-A1AA-876A13C41CA2}"/>
          </ac:picMkLst>
        </pc:picChg>
        <pc:picChg chg="del">
          <ac:chgData name="Alison Trew" userId="501ad152-89bb-4882-ac72-f31826cb2e78" providerId="ADAL" clId="{84DF5824-AE25-47DC-B140-FF0A0561561E}" dt="2023-12-07T12:32:31.371" v="2" actId="478"/>
          <ac:picMkLst>
            <pc:docMk/>
            <pc:sldMk cId="0" sldId="256"/>
            <ac:picMk id="16" creationId="{C17DF7AB-7E82-488C-93B3-E27832CE4611}"/>
          </ac:picMkLst>
        </pc:picChg>
      </pc:sldChg>
      <pc:sldChg chg="ord">
        <pc:chgData name="Alison Trew" userId="501ad152-89bb-4882-ac72-f31826cb2e78" providerId="ADAL" clId="{84DF5824-AE25-47DC-B140-FF0A0561561E}" dt="2023-12-07T13:21:12.502" v="1324"/>
        <pc:sldMkLst>
          <pc:docMk/>
          <pc:sldMk cId="4121939817" sldId="257"/>
        </pc:sldMkLst>
      </pc:sldChg>
      <pc:sldChg chg="del">
        <pc:chgData name="Alison Trew" userId="501ad152-89bb-4882-ac72-f31826cb2e78" providerId="ADAL" clId="{84DF5824-AE25-47DC-B140-FF0A0561561E}" dt="2023-12-07T13:07:34.119" v="884" actId="2696"/>
        <pc:sldMkLst>
          <pc:docMk/>
          <pc:sldMk cId="591423838" sldId="258"/>
        </pc:sldMkLst>
      </pc:sldChg>
      <pc:sldChg chg="ord">
        <pc:chgData name="Alison Trew" userId="501ad152-89bb-4882-ac72-f31826cb2e78" providerId="ADAL" clId="{84DF5824-AE25-47DC-B140-FF0A0561561E}" dt="2023-12-07T14:24:28.809" v="1905"/>
        <pc:sldMkLst>
          <pc:docMk/>
          <pc:sldMk cId="2884763194" sldId="258"/>
        </pc:sldMkLst>
      </pc:sldChg>
      <pc:sldChg chg="modSp mod ord">
        <pc:chgData name="Alison Trew" userId="501ad152-89bb-4882-ac72-f31826cb2e78" providerId="ADAL" clId="{84DF5824-AE25-47DC-B140-FF0A0561561E}" dt="2023-12-07T15:01:40.153" v="2504" actId="20577"/>
        <pc:sldMkLst>
          <pc:docMk/>
          <pc:sldMk cId="199569961" sldId="264"/>
        </pc:sldMkLst>
        <pc:graphicFrameChg chg="mod modGraphic">
          <ac:chgData name="Alison Trew" userId="501ad152-89bb-4882-ac72-f31826cb2e78" providerId="ADAL" clId="{84DF5824-AE25-47DC-B140-FF0A0561561E}" dt="2023-12-07T15:01:40.153" v="2504" actId="20577"/>
          <ac:graphicFrameMkLst>
            <pc:docMk/>
            <pc:sldMk cId="199569961" sldId="264"/>
            <ac:graphicFrameMk id="5" creationId="{163CCDDE-AD17-44A6-9700-FED932AC0F4B}"/>
          </ac:graphicFrameMkLst>
        </pc:graphicFrameChg>
      </pc:sldChg>
      <pc:sldChg chg="modSp mod ord">
        <pc:chgData name="Alison Trew" userId="501ad152-89bb-4882-ac72-f31826cb2e78" providerId="ADAL" clId="{84DF5824-AE25-47DC-B140-FF0A0561561E}" dt="2023-12-07T14:24:19.585" v="1903" actId="20577"/>
        <pc:sldMkLst>
          <pc:docMk/>
          <pc:sldMk cId="780145735" sldId="265"/>
        </pc:sldMkLst>
        <pc:graphicFrameChg chg="modGraphic">
          <ac:chgData name="Alison Trew" userId="501ad152-89bb-4882-ac72-f31826cb2e78" providerId="ADAL" clId="{84DF5824-AE25-47DC-B140-FF0A0561561E}" dt="2023-12-07T14:24:19.585" v="1903" actId="20577"/>
          <ac:graphicFrameMkLst>
            <pc:docMk/>
            <pc:sldMk cId="780145735" sldId="265"/>
            <ac:graphicFrameMk id="3" creationId="{0BF66AD4-C2FC-47B3-8A83-31D614623D60}"/>
          </ac:graphicFrameMkLst>
        </pc:graphicFrameChg>
      </pc:sldChg>
      <pc:sldChg chg="del">
        <pc:chgData name="Alison Trew" userId="501ad152-89bb-4882-ac72-f31826cb2e78" providerId="ADAL" clId="{84DF5824-AE25-47DC-B140-FF0A0561561E}" dt="2023-12-07T13:07:34.119" v="884" actId="2696"/>
        <pc:sldMkLst>
          <pc:docMk/>
          <pc:sldMk cId="1665738714" sldId="266"/>
        </pc:sldMkLst>
      </pc:sldChg>
      <pc:sldChg chg="modSp del mod">
        <pc:chgData name="Alison Trew" userId="501ad152-89bb-4882-ac72-f31826cb2e78" providerId="ADAL" clId="{84DF5824-AE25-47DC-B140-FF0A0561561E}" dt="2023-12-07T12:56:11.412" v="546" actId="47"/>
        <pc:sldMkLst>
          <pc:docMk/>
          <pc:sldMk cId="1478597435" sldId="268"/>
        </pc:sldMkLst>
        <pc:spChg chg="mod">
          <ac:chgData name="Alison Trew" userId="501ad152-89bb-4882-ac72-f31826cb2e78" providerId="ADAL" clId="{84DF5824-AE25-47DC-B140-FF0A0561561E}" dt="2023-12-07T12:39:44.685" v="58" actId="20577"/>
          <ac:spMkLst>
            <pc:docMk/>
            <pc:sldMk cId="1478597435" sldId="268"/>
            <ac:spMk id="2" creationId="{EEB2C6CE-E110-41F0-ABC4-C8DA78C08DCC}"/>
          </ac:spMkLst>
        </pc:spChg>
      </pc:sldChg>
      <pc:sldChg chg="delSp modSp mod modNotesTx">
        <pc:chgData name="Alison Trew" userId="501ad152-89bb-4882-ac72-f31826cb2e78" providerId="ADAL" clId="{84DF5824-AE25-47DC-B140-FF0A0561561E}" dt="2023-12-07T15:03:11.149" v="2526" actId="20577"/>
        <pc:sldMkLst>
          <pc:docMk/>
          <pc:sldMk cId="2536798759" sldId="269"/>
        </pc:sldMkLst>
        <pc:spChg chg="del">
          <ac:chgData name="Alison Trew" userId="501ad152-89bb-4882-ac72-f31826cb2e78" providerId="ADAL" clId="{84DF5824-AE25-47DC-B140-FF0A0561561E}" dt="2023-12-07T14:27:40.804" v="2031" actId="21"/>
          <ac:spMkLst>
            <pc:docMk/>
            <pc:sldMk cId="2536798759" sldId="269"/>
            <ac:spMk id="9" creationId="{5307FD54-FF0E-405A-B817-FA927D1C80C4}"/>
          </ac:spMkLst>
        </pc:spChg>
        <pc:spChg chg="del">
          <ac:chgData name="Alison Trew" userId="501ad152-89bb-4882-ac72-f31826cb2e78" providerId="ADAL" clId="{84DF5824-AE25-47DC-B140-FF0A0561561E}" dt="2023-12-07T14:27:27.549" v="2029" actId="21"/>
          <ac:spMkLst>
            <pc:docMk/>
            <pc:sldMk cId="2536798759" sldId="269"/>
            <ac:spMk id="11" creationId="{279F0AE9-278B-42BD-A316-1870D65D96CB}"/>
          </ac:spMkLst>
        </pc:spChg>
        <pc:spChg chg="del">
          <ac:chgData name="Alison Trew" userId="501ad152-89bb-4882-ac72-f31826cb2e78" providerId="ADAL" clId="{84DF5824-AE25-47DC-B140-FF0A0561561E}" dt="2023-12-07T14:27:15.132" v="2028" actId="21"/>
          <ac:spMkLst>
            <pc:docMk/>
            <pc:sldMk cId="2536798759" sldId="269"/>
            <ac:spMk id="13" creationId="{6DFF4177-AAC7-4C7C-AE61-3DB5BCE4DF6A}"/>
          </ac:spMkLst>
        </pc:spChg>
        <pc:picChg chg="mod">
          <ac:chgData name="Alison Trew" userId="501ad152-89bb-4882-ac72-f31826cb2e78" providerId="ADAL" clId="{84DF5824-AE25-47DC-B140-FF0A0561561E}" dt="2023-12-07T15:02:17.961" v="2513" actId="1076"/>
          <ac:picMkLst>
            <pc:docMk/>
            <pc:sldMk cId="2536798759" sldId="269"/>
            <ac:picMk id="3" creationId="{41076CF2-5C20-4D30-A1E6-EDBC336A5701}"/>
          </ac:picMkLst>
        </pc:picChg>
        <pc:picChg chg="del">
          <ac:chgData name="Alison Trew" userId="501ad152-89bb-4882-ac72-f31826cb2e78" providerId="ADAL" clId="{84DF5824-AE25-47DC-B140-FF0A0561561E}" dt="2023-12-07T14:27:43.108" v="2033" actId="478"/>
          <ac:picMkLst>
            <pc:docMk/>
            <pc:sldMk cId="2536798759" sldId="269"/>
            <ac:picMk id="4" creationId="{A34666C6-9734-44B6-B0B3-1A1FEDDFC44E}"/>
          </ac:picMkLst>
        </pc:picChg>
        <pc:picChg chg="del">
          <ac:chgData name="Alison Trew" userId="501ad152-89bb-4882-ac72-f31826cb2e78" providerId="ADAL" clId="{84DF5824-AE25-47DC-B140-FF0A0561561E}" dt="2023-12-07T14:27:42.358" v="2032" actId="478"/>
          <ac:picMkLst>
            <pc:docMk/>
            <pc:sldMk cId="2536798759" sldId="269"/>
            <ac:picMk id="6" creationId="{45D183C1-0D2F-44A3-8041-372E493A0ED2}"/>
          </ac:picMkLst>
        </pc:picChg>
        <pc:picChg chg="del">
          <ac:chgData name="Alison Trew" userId="501ad152-89bb-4882-ac72-f31826cb2e78" providerId="ADAL" clId="{84DF5824-AE25-47DC-B140-FF0A0561561E}" dt="2023-12-07T14:27:44.310" v="2034" actId="478"/>
          <ac:picMkLst>
            <pc:docMk/>
            <pc:sldMk cId="2536798759" sldId="269"/>
            <ac:picMk id="8" creationId="{A45D5459-426D-45DE-9608-11D2D3D9F525}"/>
          </ac:picMkLst>
        </pc:picChg>
        <pc:picChg chg="del">
          <ac:chgData name="Alison Trew" userId="501ad152-89bb-4882-ac72-f31826cb2e78" providerId="ADAL" clId="{84DF5824-AE25-47DC-B140-FF0A0561561E}" dt="2023-12-07T15:02:04.476" v="2505" actId="478"/>
          <ac:picMkLst>
            <pc:docMk/>
            <pc:sldMk cId="2536798759" sldId="269"/>
            <ac:picMk id="14" creationId="{37280387-F7F2-47B4-AF52-E7979799B8E3}"/>
          </ac:picMkLst>
        </pc:picChg>
        <pc:picChg chg="del">
          <ac:chgData name="Alison Trew" userId="501ad152-89bb-4882-ac72-f31826cb2e78" providerId="ADAL" clId="{84DF5824-AE25-47DC-B140-FF0A0561561E}" dt="2023-12-07T15:02:05.178" v="2506" actId="478"/>
          <ac:picMkLst>
            <pc:docMk/>
            <pc:sldMk cId="2536798759" sldId="269"/>
            <ac:picMk id="15" creationId="{2C0295F4-C635-478A-9202-8AE7CD032B4A}"/>
          </ac:picMkLst>
        </pc:picChg>
        <pc:picChg chg="mod">
          <ac:chgData name="Alison Trew" userId="501ad152-89bb-4882-ac72-f31826cb2e78" providerId="ADAL" clId="{84DF5824-AE25-47DC-B140-FF0A0561561E}" dt="2023-12-07T15:02:13.974" v="2511" actId="1076"/>
          <ac:picMkLst>
            <pc:docMk/>
            <pc:sldMk cId="2536798759" sldId="269"/>
            <ac:picMk id="16" creationId="{3583A777-2C50-4F6E-B88A-380B7C04DF80}"/>
          </ac:picMkLst>
        </pc:picChg>
        <pc:picChg chg="del">
          <ac:chgData name="Alison Trew" userId="501ad152-89bb-4882-ac72-f31826cb2e78" providerId="ADAL" clId="{84DF5824-AE25-47DC-B140-FF0A0561561E}" dt="2023-12-07T15:02:06.153" v="2507" actId="478"/>
          <ac:picMkLst>
            <pc:docMk/>
            <pc:sldMk cId="2536798759" sldId="269"/>
            <ac:picMk id="17" creationId="{803D38FD-D8D4-4CDA-99C9-6A375B7744F5}"/>
          </ac:picMkLst>
        </pc:picChg>
        <pc:picChg chg="del">
          <ac:chgData name="Alison Trew" userId="501ad152-89bb-4882-ac72-f31826cb2e78" providerId="ADAL" clId="{84DF5824-AE25-47DC-B140-FF0A0561561E}" dt="2023-12-07T15:02:08.018" v="2508" actId="478"/>
          <ac:picMkLst>
            <pc:docMk/>
            <pc:sldMk cId="2536798759" sldId="269"/>
            <ac:picMk id="18" creationId="{C88F3E56-EBFE-40BC-9BCF-D5082D099951}"/>
          </ac:picMkLst>
        </pc:picChg>
        <pc:picChg chg="mod">
          <ac:chgData name="Alison Trew" userId="501ad152-89bb-4882-ac72-f31826cb2e78" providerId="ADAL" clId="{84DF5824-AE25-47DC-B140-FF0A0561561E}" dt="2023-12-07T15:02:16.568" v="2512" actId="1076"/>
          <ac:picMkLst>
            <pc:docMk/>
            <pc:sldMk cId="2536798759" sldId="269"/>
            <ac:picMk id="19" creationId="{EF27DBA5-A07C-4EC3-A0E4-336D24B408CB}"/>
          </ac:picMkLst>
        </pc:picChg>
        <pc:picChg chg="del">
          <ac:chgData name="Alison Trew" userId="501ad152-89bb-4882-ac72-f31826cb2e78" providerId="ADAL" clId="{84DF5824-AE25-47DC-B140-FF0A0561561E}" dt="2023-12-07T15:02:08.693" v="2509" actId="478"/>
          <ac:picMkLst>
            <pc:docMk/>
            <pc:sldMk cId="2536798759" sldId="269"/>
            <ac:picMk id="20" creationId="{CB7175F1-4C29-466A-B5D7-56A12120FF4B}"/>
          </ac:picMkLst>
        </pc:picChg>
      </pc:sldChg>
      <pc:sldChg chg="modSp mod">
        <pc:chgData name="Alison Trew" userId="501ad152-89bb-4882-ac72-f31826cb2e78" providerId="ADAL" clId="{84DF5824-AE25-47DC-B140-FF0A0561561E}" dt="2023-12-07T13:19:44.750" v="1321" actId="113"/>
        <pc:sldMkLst>
          <pc:docMk/>
          <pc:sldMk cId="2722180806" sldId="281"/>
        </pc:sldMkLst>
        <pc:spChg chg="mod">
          <ac:chgData name="Alison Trew" userId="501ad152-89bb-4882-ac72-f31826cb2e78" providerId="ADAL" clId="{84DF5824-AE25-47DC-B140-FF0A0561561E}" dt="2023-12-07T13:19:44.750" v="1321" actId="113"/>
          <ac:spMkLst>
            <pc:docMk/>
            <pc:sldMk cId="2722180806" sldId="281"/>
            <ac:spMk id="4" creationId="{B7BC059E-82DE-4E7D-B423-7FBEB96E39E3}"/>
          </ac:spMkLst>
        </pc:spChg>
        <pc:spChg chg="mod">
          <ac:chgData name="Alison Trew" userId="501ad152-89bb-4882-ac72-f31826cb2e78" providerId="ADAL" clId="{84DF5824-AE25-47DC-B140-FF0A0561561E}" dt="2023-12-07T12:53:15.731" v="418" actId="20577"/>
          <ac:spMkLst>
            <pc:docMk/>
            <pc:sldMk cId="2722180806" sldId="281"/>
            <ac:spMk id="7" creationId="{B3B3E388-82DF-4824-A3AE-35FAB0AD26EF}"/>
          </ac:spMkLst>
        </pc:spChg>
        <pc:spChg chg="mod">
          <ac:chgData name="Alison Trew" userId="501ad152-89bb-4882-ac72-f31826cb2e78" providerId="ADAL" clId="{84DF5824-AE25-47DC-B140-FF0A0561561E}" dt="2023-12-07T12:57:19.842" v="554" actId="20577"/>
          <ac:spMkLst>
            <pc:docMk/>
            <pc:sldMk cId="2722180806" sldId="281"/>
            <ac:spMk id="10" creationId="{B4D7DC08-9842-4A14-B4D6-02759B328A58}"/>
          </ac:spMkLst>
        </pc:spChg>
      </pc:sldChg>
      <pc:sldChg chg="addSp modSp mod modNotesTx">
        <pc:chgData name="Alison Trew" userId="501ad152-89bb-4882-ac72-f31826cb2e78" providerId="ADAL" clId="{84DF5824-AE25-47DC-B140-FF0A0561561E}" dt="2023-12-07T13:25:52.410" v="1476" actId="20577"/>
        <pc:sldMkLst>
          <pc:docMk/>
          <pc:sldMk cId="1608807952" sldId="283"/>
        </pc:sldMkLst>
        <pc:spChg chg="add mod">
          <ac:chgData name="Alison Trew" userId="501ad152-89bb-4882-ac72-f31826cb2e78" providerId="ADAL" clId="{84DF5824-AE25-47DC-B140-FF0A0561561E}" dt="2023-12-07T13:00:06.538" v="648" actId="20577"/>
          <ac:spMkLst>
            <pc:docMk/>
            <pc:sldMk cId="1608807952" sldId="283"/>
            <ac:spMk id="3" creationId="{0D679833-5C21-DF28-B63F-9366A7A65307}"/>
          </ac:spMkLst>
        </pc:spChg>
        <pc:spChg chg="mod">
          <ac:chgData name="Alison Trew" userId="501ad152-89bb-4882-ac72-f31826cb2e78" providerId="ADAL" clId="{84DF5824-AE25-47DC-B140-FF0A0561561E}" dt="2023-12-07T13:25:52.410" v="1476" actId="20577"/>
          <ac:spMkLst>
            <pc:docMk/>
            <pc:sldMk cId="1608807952" sldId="283"/>
            <ac:spMk id="10" creationId="{5EEBDB69-E002-4125-ACD8-3DCB004AD072}"/>
          </ac:spMkLst>
        </pc:spChg>
      </pc:sldChg>
      <pc:sldChg chg="delSp modSp mod modNotesTx">
        <pc:chgData name="Alison Trew" userId="501ad152-89bb-4882-ac72-f31826cb2e78" providerId="ADAL" clId="{84DF5824-AE25-47DC-B140-FF0A0561561E}" dt="2023-12-07T14:31:57.218" v="2073" actId="1076"/>
        <pc:sldMkLst>
          <pc:docMk/>
          <pc:sldMk cId="3558998870" sldId="287"/>
        </pc:sldMkLst>
        <pc:spChg chg="mod">
          <ac:chgData name="Alison Trew" userId="501ad152-89bb-4882-ac72-f31826cb2e78" providerId="ADAL" clId="{84DF5824-AE25-47DC-B140-FF0A0561561E}" dt="2023-12-07T13:25:14.075" v="1471" actId="20577"/>
          <ac:spMkLst>
            <pc:docMk/>
            <pc:sldMk cId="3558998870" sldId="287"/>
            <ac:spMk id="8" creationId="{42445D83-E6D8-80FD-2B16-81A76EBB14BA}"/>
          </ac:spMkLst>
        </pc:spChg>
        <pc:picChg chg="del">
          <ac:chgData name="Alison Trew" userId="501ad152-89bb-4882-ac72-f31826cb2e78" providerId="ADAL" clId="{84DF5824-AE25-47DC-B140-FF0A0561561E}" dt="2023-12-07T13:18:22.653" v="1255" actId="478"/>
          <ac:picMkLst>
            <pc:docMk/>
            <pc:sldMk cId="3558998870" sldId="287"/>
            <ac:picMk id="7" creationId="{E9573979-F0FF-16BF-E2D8-87DF75EECB03}"/>
          </ac:picMkLst>
        </pc:picChg>
        <pc:picChg chg="del">
          <ac:chgData name="Alison Trew" userId="501ad152-89bb-4882-ac72-f31826cb2e78" providerId="ADAL" clId="{84DF5824-AE25-47DC-B140-FF0A0561561E}" dt="2023-12-07T13:18:21.270" v="1254" actId="478"/>
          <ac:picMkLst>
            <pc:docMk/>
            <pc:sldMk cId="3558998870" sldId="287"/>
            <ac:picMk id="9" creationId="{CA16B160-F2A2-CBF7-B698-05786FF8A66A}"/>
          </ac:picMkLst>
        </pc:picChg>
        <pc:picChg chg="del">
          <ac:chgData name="Alison Trew" userId="501ad152-89bb-4882-ac72-f31826cb2e78" providerId="ADAL" clId="{84DF5824-AE25-47DC-B140-FF0A0561561E}" dt="2023-12-07T13:18:32.365" v="1257" actId="478"/>
          <ac:picMkLst>
            <pc:docMk/>
            <pc:sldMk cId="3558998870" sldId="287"/>
            <ac:picMk id="10" creationId="{969D27A1-EFC1-BFDF-AE88-4C36C781157B}"/>
          </ac:picMkLst>
        </pc:picChg>
        <pc:picChg chg="mod">
          <ac:chgData name="Alison Trew" userId="501ad152-89bb-4882-ac72-f31826cb2e78" providerId="ADAL" clId="{84DF5824-AE25-47DC-B140-FF0A0561561E}" dt="2023-12-07T14:31:57.218" v="2073" actId="1076"/>
          <ac:picMkLst>
            <pc:docMk/>
            <pc:sldMk cId="3558998870" sldId="287"/>
            <ac:picMk id="12" creationId="{3382E990-BD77-68F7-73F3-2877F9FE8211}"/>
          </ac:picMkLst>
        </pc:picChg>
        <pc:picChg chg="del">
          <ac:chgData name="Alison Trew" userId="501ad152-89bb-4882-ac72-f31826cb2e78" providerId="ADAL" clId="{84DF5824-AE25-47DC-B140-FF0A0561561E}" dt="2023-12-07T13:18:33.344" v="1258" actId="478"/>
          <ac:picMkLst>
            <pc:docMk/>
            <pc:sldMk cId="3558998870" sldId="287"/>
            <ac:picMk id="14" creationId="{859771CD-65B7-3EF1-AA85-73E5FE656890}"/>
          </ac:picMkLst>
        </pc:picChg>
        <pc:picChg chg="del">
          <ac:chgData name="Alison Trew" userId="501ad152-89bb-4882-ac72-f31826cb2e78" providerId="ADAL" clId="{84DF5824-AE25-47DC-B140-FF0A0561561E}" dt="2023-12-07T13:18:27.476" v="1256" actId="478"/>
          <ac:picMkLst>
            <pc:docMk/>
            <pc:sldMk cId="3558998870" sldId="287"/>
            <ac:picMk id="16" creationId="{FCD7E194-22FE-95D8-025D-9CC391308BE2}"/>
          </ac:picMkLst>
        </pc:picChg>
      </pc:sldChg>
      <pc:sldChg chg="addSp delSp modSp mod modNotesTx">
        <pc:chgData name="Alison Trew" userId="501ad152-89bb-4882-ac72-f31826cb2e78" providerId="ADAL" clId="{84DF5824-AE25-47DC-B140-FF0A0561561E}" dt="2023-12-07T13:19:26.525" v="1320" actId="113"/>
        <pc:sldMkLst>
          <pc:docMk/>
          <pc:sldMk cId="2399677537" sldId="296"/>
        </pc:sldMkLst>
        <pc:spChg chg="add mod">
          <ac:chgData name="Alison Trew" userId="501ad152-89bb-4882-ac72-f31826cb2e78" providerId="ADAL" clId="{84DF5824-AE25-47DC-B140-FF0A0561561E}" dt="2023-12-07T12:47:51.174" v="347" actId="20577"/>
          <ac:spMkLst>
            <pc:docMk/>
            <pc:sldMk cId="2399677537" sldId="296"/>
            <ac:spMk id="6" creationId="{CA1D46DF-3328-4C7D-D796-BB826C8786FB}"/>
          </ac:spMkLst>
        </pc:spChg>
        <pc:picChg chg="mod">
          <ac:chgData name="Alison Trew" userId="501ad152-89bb-4882-ac72-f31826cb2e78" providerId="ADAL" clId="{84DF5824-AE25-47DC-B140-FF0A0561561E}" dt="2023-12-07T12:47:55.616" v="348" actId="1076"/>
          <ac:picMkLst>
            <pc:docMk/>
            <pc:sldMk cId="2399677537" sldId="296"/>
            <ac:picMk id="4" creationId="{9D1FD80F-B63D-4EE3-4198-083790B315BA}"/>
          </ac:picMkLst>
        </pc:picChg>
        <pc:picChg chg="add mod">
          <ac:chgData name="Alison Trew" userId="501ad152-89bb-4882-ac72-f31826cb2e78" providerId="ADAL" clId="{84DF5824-AE25-47DC-B140-FF0A0561561E}" dt="2023-12-07T12:47:20.911" v="329" actId="1076"/>
          <ac:picMkLst>
            <pc:docMk/>
            <pc:sldMk cId="2399677537" sldId="296"/>
            <ac:picMk id="5" creationId="{F23ADBBE-39CF-C334-E715-01FEE24A1E70}"/>
          </ac:picMkLst>
        </pc:picChg>
        <pc:picChg chg="del">
          <ac:chgData name="Alison Trew" userId="501ad152-89bb-4882-ac72-f31826cb2e78" providerId="ADAL" clId="{84DF5824-AE25-47DC-B140-FF0A0561561E}" dt="2023-12-07T12:47:01.835" v="324" actId="478"/>
          <ac:picMkLst>
            <pc:docMk/>
            <pc:sldMk cId="2399677537" sldId="296"/>
            <ac:picMk id="7" creationId="{4B5B3C02-5C97-B70F-E6DB-4A55F8F0D938}"/>
          </ac:picMkLst>
        </pc:picChg>
      </pc:sldChg>
      <pc:sldChg chg="addSp delSp modSp mod">
        <pc:chgData name="Alison Trew" userId="501ad152-89bb-4882-ac72-f31826cb2e78" providerId="ADAL" clId="{84DF5824-AE25-47DC-B140-FF0A0561561E}" dt="2023-12-07T12:53:02.226" v="396" actId="1076"/>
        <pc:sldMkLst>
          <pc:docMk/>
          <pc:sldMk cId="2336147611" sldId="306"/>
        </pc:sldMkLst>
        <pc:spChg chg="del mod">
          <ac:chgData name="Alison Trew" userId="501ad152-89bb-4882-ac72-f31826cb2e78" providerId="ADAL" clId="{84DF5824-AE25-47DC-B140-FF0A0561561E}" dt="2023-12-07T12:52:59.375" v="395" actId="478"/>
          <ac:spMkLst>
            <pc:docMk/>
            <pc:sldMk cId="2336147611" sldId="306"/>
            <ac:spMk id="2" creationId="{6074DB5F-2973-4CD4-AFDD-EE88C699B05B}"/>
          </ac:spMkLst>
        </pc:spChg>
        <pc:spChg chg="add mod">
          <ac:chgData name="Alison Trew" userId="501ad152-89bb-4882-ac72-f31826cb2e78" providerId="ADAL" clId="{84DF5824-AE25-47DC-B140-FF0A0561561E}" dt="2023-12-07T12:53:02.226" v="396" actId="1076"/>
          <ac:spMkLst>
            <pc:docMk/>
            <pc:sldMk cId="2336147611" sldId="306"/>
            <ac:spMk id="8" creationId="{7831FB01-1738-12FE-5AD7-1F405B3057C1}"/>
          </ac:spMkLst>
        </pc:spChg>
      </pc:sldChg>
      <pc:sldChg chg="delSp mod ord">
        <pc:chgData name="Alison Trew" userId="501ad152-89bb-4882-ac72-f31826cb2e78" providerId="ADAL" clId="{84DF5824-AE25-47DC-B140-FF0A0561561E}" dt="2023-12-07T14:31:32.449" v="2071" actId="478"/>
        <pc:sldMkLst>
          <pc:docMk/>
          <pc:sldMk cId="223200026" sldId="307"/>
        </pc:sldMkLst>
        <pc:picChg chg="del">
          <ac:chgData name="Alison Trew" userId="501ad152-89bb-4882-ac72-f31826cb2e78" providerId="ADAL" clId="{84DF5824-AE25-47DC-B140-FF0A0561561E}" dt="2023-12-07T14:31:32.449" v="2071" actId="478"/>
          <ac:picMkLst>
            <pc:docMk/>
            <pc:sldMk cId="223200026" sldId="307"/>
            <ac:picMk id="15" creationId="{AD4976D9-A2E9-4DCF-8705-7BA0E8C50FA1}"/>
          </ac:picMkLst>
        </pc:picChg>
        <pc:picChg chg="del">
          <ac:chgData name="Alison Trew" userId="501ad152-89bb-4882-ac72-f31826cb2e78" providerId="ADAL" clId="{84DF5824-AE25-47DC-B140-FF0A0561561E}" dt="2023-12-07T14:31:32.449" v="2071" actId="478"/>
          <ac:picMkLst>
            <pc:docMk/>
            <pc:sldMk cId="223200026" sldId="307"/>
            <ac:picMk id="16" creationId="{31C4D2B4-E8E1-4CE9-A85F-3BA76894FD0D}"/>
          </ac:picMkLst>
        </pc:picChg>
        <pc:picChg chg="del">
          <ac:chgData name="Alison Trew" userId="501ad152-89bb-4882-ac72-f31826cb2e78" providerId="ADAL" clId="{84DF5824-AE25-47DC-B140-FF0A0561561E}" dt="2023-12-07T14:31:32.449" v="2071" actId="478"/>
          <ac:picMkLst>
            <pc:docMk/>
            <pc:sldMk cId="223200026" sldId="307"/>
            <ac:picMk id="17" creationId="{7E95A299-203A-4EC8-AB43-DD4DAA5C6171}"/>
          </ac:picMkLst>
        </pc:picChg>
        <pc:picChg chg="del">
          <ac:chgData name="Alison Trew" userId="501ad152-89bb-4882-ac72-f31826cb2e78" providerId="ADAL" clId="{84DF5824-AE25-47DC-B140-FF0A0561561E}" dt="2023-12-07T14:31:32.449" v="2071" actId="478"/>
          <ac:picMkLst>
            <pc:docMk/>
            <pc:sldMk cId="223200026" sldId="307"/>
            <ac:picMk id="18" creationId="{75E7CA4B-5711-432F-BAEE-038EACF16246}"/>
          </ac:picMkLst>
        </pc:picChg>
        <pc:picChg chg="del">
          <ac:chgData name="Alison Trew" userId="501ad152-89bb-4882-ac72-f31826cb2e78" providerId="ADAL" clId="{84DF5824-AE25-47DC-B140-FF0A0561561E}" dt="2023-12-07T14:31:32.449" v="2071" actId="478"/>
          <ac:picMkLst>
            <pc:docMk/>
            <pc:sldMk cId="223200026" sldId="307"/>
            <ac:picMk id="19" creationId="{3FD4FA6F-AEE7-4001-94E7-C52BA167145E}"/>
          </ac:picMkLst>
        </pc:picChg>
        <pc:picChg chg="del">
          <ac:chgData name="Alison Trew" userId="501ad152-89bb-4882-ac72-f31826cb2e78" providerId="ADAL" clId="{84DF5824-AE25-47DC-B140-FF0A0561561E}" dt="2023-12-07T14:31:32.449" v="2071" actId="478"/>
          <ac:picMkLst>
            <pc:docMk/>
            <pc:sldMk cId="223200026" sldId="307"/>
            <ac:picMk id="20" creationId="{3DCC4925-9D4C-463A-95BE-4517AECB425A}"/>
          </ac:picMkLst>
        </pc:picChg>
        <pc:picChg chg="del">
          <ac:chgData name="Alison Trew" userId="501ad152-89bb-4882-ac72-f31826cb2e78" providerId="ADAL" clId="{84DF5824-AE25-47DC-B140-FF0A0561561E}" dt="2023-12-07T14:31:32.449" v="2071" actId="478"/>
          <ac:picMkLst>
            <pc:docMk/>
            <pc:sldMk cId="223200026" sldId="307"/>
            <ac:picMk id="21" creationId="{65BCC319-E65F-4D9C-978A-882FFB268A69}"/>
          </ac:picMkLst>
        </pc:picChg>
      </pc:sldChg>
      <pc:sldChg chg="del">
        <pc:chgData name="Alison Trew" userId="501ad152-89bb-4882-ac72-f31826cb2e78" providerId="ADAL" clId="{84DF5824-AE25-47DC-B140-FF0A0561561E}" dt="2023-12-07T13:04:32.214" v="830" actId="2696"/>
        <pc:sldMkLst>
          <pc:docMk/>
          <pc:sldMk cId="2894376001" sldId="308"/>
        </pc:sldMkLst>
      </pc:sldChg>
      <pc:sldChg chg="modSp add mod">
        <pc:chgData name="Alison Trew" userId="501ad152-89bb-4882-ac72-f31826cb2e78" providerId="ADAL" clId="{84DF5824-AE25-47DC-B140-FF0A0561561E}" dt="2023-12-07T13:05:20.209" v="836" actId="20577"/>
        <pc:sldMkLst>
          <pc:docMk/>
          <pc:sldMk cId="3499520661" sldId="308"/>
        </pc:sldMkLst>
        <pc:spChg chg="mod">
          <ac:chgData name="Alison Trew" userId="501ad152-89bb-4882-ac72-f31826cb2e78" providerId="ADAL" clId="{84DF5824-AE25-47DC-B140-FF0A0561561E}" dt="2023-12-07T13:05:20.209" v="836" actId="20577"/>
          <ac:spMkLst>
            <pc:docMk/>
            <pc:sldMk cId="3499520661" sldId="308"/>
            <ac:spMk id="3" creationId="{A286851F-D08E-4B72-B249-3829E83AD626}"/>
          </ac:spMkLst>
        </pc:spChg>
      </pc:sldChg>
      <pc:sldChg chg="del">
        <pc:chgData name="Alison Trew" userId="501ad152-89bb-4882-ac72-f31826cb2e78" providerId="ADAL" clId="{84DF5824-AE25-47DC-B140-FF0A0561561E}" dt="2023-12-07T13:07:34.119" v="884" actId="2696"/>
        <pc:sldMkLst>
          <pc:docMk/>
          <pc:sldMk cId="1373653965" sldId="309"/>
        </pc:sldMkLst>
      </pc:sldChg>
      <pc:sldChg chg="del">
        <pc:chgData name="Alison Trew" userId="501ad152-89bb-4882-ac72-f31826cb2e78" providerId="ADAL" clId="{84DF5824-AE25-47DC-B140-FF0A0561561E}" dt="2023-12-07T13:07:34.119" v="884" actId="2696"/>
        <pc:sldMkLst>
          <pc:docMk/>
          <pc:sldMk cId="2437079061" sldId="310"/>
        </pc:sldMkLst>
      </pc:sldChg>
      <pc:sldChg chg="del">
        <pc:chgData name="Alison Trew" userId="501ad152-89bb-4882-ac72-f31826cb2e78" providerId="ADAL" clId="{84DF5824-AE25-47DC-B140-FF0A0561561E}" dt="2023-12-07T13:07:34.119" v="884" actId="2696"/>
        <pc:sldMkLst>
          <pc:docMk/>
          <pc:sldMk cId="3106491620" sldId="311"/>
        </pc:sldMkLst>
      </pc:sldChg>
      <pc:sldChg chg="delSp modSp del mod ord">
        <pc:chgData name="Alison Trew" userId="501ad152-89bb-4882-ac72-f31826cb2e78" providerId="ADAL" clId="{84DF5824-AE25-47DC-B140-FF0A0561561E}" dt="2023-12-07T14:25:45.660" v="1937" actId="47"/>
        <pc:sldMkLst>
          <pc:docMk/>
          <pc:sldMk cId="2108104463" sldId="312"/>
        </pc:sldMkLst>
        <pc:spChg chg="del mod">
          <ac:chgData name="Alison Trew" userId="501ad152-89bb-4882-ac72-f31826cb2e78" providerId="ADAL" clId="{84DF5824-AE25-47DC-B140-FF0A0561561E}" dt="2023-12-07T14:24:35.265" v="1906" actId="21"/>
          <ac:spMkLst>
            <pc:docMk/>
            <pc:sldMk cId="2108104463" sldId="312"/>
            <ac:spMk id="2" creationId="{2AFBED80-B26D-6151-FA71-34ACDE571E7D}"/>
          </ac:spMkLst>
        </pc:spChg>
      </pc:sldChg>
      <pc:sldChg chg="addSp delSp modSp mod ord modNotesTx">
        <pc:chgData name="Alison Trew" userId="501ad152-89bb-4882-ac72-f31826cb2e78" providerId="ADAL" clId="{84DF5824-AE25-47DC-B140-FF0A0561561E}" dt="2023-12-07T14:23:23.583" v="1895" actId="20577"/>
        <pc:sldMkLst>
          <pc:docMk/>
          <pc:sldMk cId="4121390305" sldId="313"/>
        </pc:sldMkLst>
        <pc:spChg chg="add mod">
          <ac:chgData name="Alison Trew" userId="501ad152-89bb-4882-ac72-f31826cb2e78" providerId="ADAL" clId="{84DF5824-AE25-47DC-B140-FF0A0561561E}" dt="2023-12-07T14:22:09.850" v="1838" actId="1076"/>
          <ac:spMkLst>
            <pc:docMk/>
            <pc:sldMk cId="4121390305" sldId="313"/>
            <ac:spMk id="6" creationId="{EF7CE5EA-E9EC-500D-C064-D3CED7FFC3AD}"/>
          </ac:spMkLst>
        </pc:spChg>
        <pc:spChg chg="del mod">
          <ac:chgData name="Alison Trew" userId="501ad152-89bb-4882-ac72-f31826cb2e78" providerId="ADAL" clId="{84DF5824-AE25-47DC-B140-FF0A0561561E}" dt="2023-12-07T14:23:02.304" v="1887"/>
          <ac:spMkLst>
            <pc:docMk/>
            <pc:sldMk cId="4121390305" sldId="313"/>
            <ac:spMk id="19" creationId="{CBB26280-0C66-6D7A-31F6-547E3A3B8F10}"/>
          </ac:spMkLst>
        </pc:spChg>
        <pc:picChg chg="add mod">
          <ac:chgData name="Alison Trew" userId="501ad152-89bb-4882-ac72-f31826cb2e78" providerId="ADAL" clId="{84DF5824-AE25-47DC-B140-FF0A0561561E}" dt="2023-12-07T14:22:07.854" v="1837" actId="1076"/>
          <ac:picMkLst>
            <pc:docMk/>
            <pc:sldMk cId="4121390305" sldId="313"/>
            <ac:picMk id="4" creationId="{C3F3D5AE-506F-F9E0-5031-E5FD04FF16EC}"/>
          </ac:picMkLst>
        </pc:picChg>
        <pc:picChg chg="del">
          <ac:chgData name="Alison Trew" userId="501ad152-89bb-4882-ac72-f31826cb2e78" providerId="ADAL" clId="{84DF5824-AE25-47DC-B140-FF0A0561561E}" dt="2023-12-07T13:15:12.425" v="1026" actId="478"/>
          <ac:picMkLst>
            <pc:docMk/>
            <pc:sldMk cId="4121390305" sldId="313"/>
            <ac:picMk id="20" creationId="{D792F8B9-DE5F-9311-A342-F79DBDAA589C}"/>
          </ac:picMkLst>
        </pc:picChg>
      </pc:sldChg>
      <pc:sldChg chg="addSp delSp modSp mod modNotesTx">
        <pc:chgData name="Alison Trew" userId="501ad152-89bb-4882-ac72-f31826cb2e78" providerId="ADAL" clId="{84DF5824-AE25-47DC-B140-FF0A0561561E}" dt="2023-12-07T14:32:24.329" v="2074" actId="1076"/>
        <pc:sldMkLst>
          <pc:docMk/>
          <pc:sldMk cId="436120799" sldId="315"/>
        </pc:sldMkLst>
        <pc:spChg chg="mod">
          <ac:chgData name="Alison Trew" userId="501ad152-89bb-4882-ac72-f31826cb2e78" providerId="ADAL" clId="{84DF5824-AE25-47DC-B140-FF0A0561561E}" dt="2023-12-07T13:06:44.723" v="878" actId="20577"/>
          <ac:spMkLst>
            <pc:docMk/>
            <pc:sldMk cId="436120799" sldId="315"/>
            <ac:spMk id="3" creationId="{92ECBFA9-BF30-48F0-9537-B7A124E2DFDC}"/>
          </ac:spMkLst>
        </pc:spChg>
        <pc:spChg chg="mod">
          <ac:chgData name="Alison Trew" userId="501ad152-89bb-4882-ac72-f31826cb2e78" providerId="ADAL" clId="{84DF5824-AE25-47DC-B140-FF0A0561561E}" dt="2023-12-07T13:21:16.843" v="1325" actId="1076"/>
          <ac:spMkLst>
            <pc:docMk/>
            <pc:sldMk cId="436120799" sldId="315"/>
            <ac:spMk id="4" creationId="{3D1AD5E5-975B-4684-8A09-698E8177EEAD}"/>
          </ac:spMkLst>
        </pc:spChg>
        <pc:spChg chg="del mod">
          <ac:chgData name="Alison Trew" userId="501ad152-89bb-4882-ac72-f31826cb2e78" providerId="ADAL" clId="{84DF5824-AE25-47DC-B140-FF0A0561561E}" dt="2023-12-07T13:06:58.670" v="883" actId="478"/>
          <ac:spMkLst>
            <pc:docMk/>
            <pc:sldMk cId="436120799" sldId="315"/>
            <ac:spMk id="5" creationId="{DDE8A3FE-C905-4E27-9A62-CF67F29F1300}"/>
          </ac:spMkLst>
        </pc:spChg>
        <pc:spChg chg="add mod">
          <ac:chgData name="Alison Trew" userId="501ad152-89bb-4882-ac72-f31826cb2e78" providerId="ADAL" clId="{84DF5824-AE25-47DC-B140-FF0A0561561E}" dt="2023-12-07T13:13:49.470" v="1018" actId="20577"/>
          <ac:spMkLst>
            <pc:docMk/>
            <pc:sldMk cId="436120799" sldId="315"/>
            <ac:spMk id="14" creationId="{CFAD7329-A16E-CAC0-A006-2149CBD055F4}"/>
          </ac:spMkLst>
        </pc:spChg>
        <pc:picChg chg="del">
          <ac:chgData name="Alison Trew" userId="501ad152-89bb-4882-ac72-f31826cb2e78" providerId="ADAL" clId="{84DF5824-AE25-47DC-B140-FF0A0561561E}" dt="2023-12-07T13:13:54.624" v="1019" actId="478"/>
          <ac:picMkLst>
            <pc:docMk/>
            <pc:sldMk cId="436120799" sldId="315"/>
            <ac:picMk id="16" creationId="{21E3BE66-AADF-41D1-8855-346D6A326171}"/>
          </ac:picMkLst>
        </pc:picChg>
        <pc:picChg chg="del">
          <ac:chgData name="Alison Trew" userId="501ad152-89bb-4882-ac72-f31826cb2e78" providerId="ADAL" clId="{84DF5824-AE25-47DC-B140-FF0A0561561E}" dt="2023-12-07T13:14:08.618" v="1021" actId="478"/>
          <ac:picMkLst>
            <pc:docMk/>
            <pc:sldMk cId="436120799" sldId="315"/>
            <ac:picMk id="17" creationId="{4091FD89-9D21-4FFC-B1A1-45EC6DFAC345}"/>
          </ac:picMkLst>
        </pc:picChg>
        <pc:picChg chg="del">
          <ac:chgData name="Alison Trew" userId="501ad152-89bb-4882-ac72-f31826cb2e78" providerId="ADAL" clId="{84DF5824-AE25-47DC-B140-FF0A0561561E}" dt="2023-12-07T13:14:07.158" v="1020" actId="478"/>
          <ac:picMkLst>
            <pc:docMk/>
            <pc:sldMk cId="436120799" sldId="315"/>
            <ac:picMk id="18" creationId="{B5A8A06F-976C-4452-8844-BFD5A8FF8B16}"/>
          </ac:picMkLst>
        </pc:picChg>
        <pc:picChg chg="mod">
          <ac:chgData name="Alison Trew" userId="501ad152-89bb-4882-ac72-f31826cb2e78" providerId="ADAL" clId="{84DF5824-AE25-47DC-B140-FF0A0561561E}" dt="2023-12-07T14:32:24.329" v="2074" actId="1076"/>
          <ac:picMkLst>
            <pc:docMk/>
            <pc:sldMk cId="436120799" sldId="315"/>
            <ac:picMk id="19" creationId="{1FEC44FE-0503-4512-9913-179558C194F2}"/>
          </ac:picMkLst>
        </pc:picChg>
        <pc:picChg chg="del">
          <ac:chgData name="Alison Trew" userId="501ad152-89bb-4882-ac72-f31826cb2e78" providerId="ADAL" clId="{84DF5824-AE25-47DC-B140-FF0A0561561E}" dt="2023-12-07T13:14:13.385" v="1022" actId="478"/>
          <ac:picMkLst>
            <pc:docMk/>
            <pc:sldMk cId="436120799" sldId="315"/>
            <ac:picMk id="20" creationId="{A277BF84-85AE-4E6E-8335-381D73FEDC8B}"/>
          </ac:picMkLst>
        </pc:picChg>
        <pc:picChg chg="del">
          <ac:chgData name="Alison Trew" userId="501ad152-89bb-4882-ac72-f31826cb2e78" providerId="ADAL" clId="{84DF5824-AE25-47DC-B140-FF0A0561561E}" dt="2023-12-07T13:14:24.106" v="1023" actId="478"/>
          <ac:picMkLst>
            <pc:docMk/>
            <pc:sldMk cId="436120799" sldId="315"/>
            <ac:picMk id="24" creationId="{631876D3-F0C5-4F45-AD89-330B133EA7B3}"/>
          </ac:picMkLst>
        </pc:picChg>
      </pc:sldChg>
      <pc:sldChg chg="delSp mod ord">
        <pc:chgData name="Alison Trew" userId="501ad152-89bb-4882-ac72-f31826cb2e78" providerId="ADAL" clId="{84DF5824-AE25-47DC-B140-FF0A0561561E}" dt="2023-12-07T14:31:38.239" v="2072" actId="478"/>
        <pc:sldMkLst>
          <pc:docMk/>
          <pc:sldMk cId="2266825860" sldId="316"/>
        </pc:sldMkLst>
        <pc:picChg chg="del">
          <ac:chgData name="Alison Trew" userId="501ad152-89bb-4882-ac72-f31826cb2e78" providerId="ADAL" clId="{84DF5824-AE25-47DC-B140-FF0A0561561E}" dt="2023-12-07T14:31:38.239" v="2072" actId="478"/>
          <ac:picMkLst>
            <pc:docMk/>
            <pc:sldMk cId="2266825860" sldId="316"/>
            <ac:picMk id="39" creationId="{81241A05-CD36-44EC-9B46-8C97838CC2BF}"/>
          </ac:picMkLst>
        </pc:picChg>
        <pc:picChg chg="del">
          <ac:chgData name="Alison Trew" userId="501ad152-89bb-4882-ac72-f31826cb2e78" providerId="ADAL" clId="{84DF5824-AE25-47DC-B140-FF0A0561561E}" dt="2023-12-07T14:31:38.239" v="2072" actId="478"/>
          <ac:picMkLst>
            <pc:docMk/>
            <pc:sldMk cId="2266825860" sldId="316"/>
            <ac:picMk id="40" creationId="{DC775C1C-1459-41DE-BD4E-BF31612907E0}"/>
          </ac:picMkLst>
        </pc:picChg>
        <pc:picChg chg="del">
          <ac:chgData name="Alison Trew" userId="501ad152-89bb-4882-ac72-f31826cb2e78" providerId="ADAL" clId="{84DF5824-AE25-47DC-B140-FF0A0561561E}" dt="2023-12-07T14:31:38.239" v="2072" actId="478"/>
          <ac:picMkLst>
            <pc:docMk/>
            <pc:sldMk cId="2266825860" sldId="316"/>
            <ac:picMk id="41" creationId="{5499B1B1-60EB-42B0-92D6-3A9ECFE9B4C2}"/>
          </ac:picMkLst>
        </pc:picChg>
        <pc:picChg chg="del">
          <ac:chgData name="Alison Trew" userId="501ad152-89bb-4882-ac72-f31826cb2e78" providerId="ADAL" clId="{84DF5824-AE25-47DC-B140-FF0A0561561E}" dt="2023-12-07T14:31:38.239" v="2072" actId="478"/>
          <ac:picMkLst>
            <pc:docMk/>
            <pc:sldMk cId="2266825860" sldId="316"/>
            <ac:picMk id="42" creationId="{BE66E55B-3419-4616-91A3-96546DCBF4E6}"/>
          </ac:picMkLst>
        </pc:picChg>
        <pc:picChg chg="del">
          <ac:chgData name="Alison Trew" userId="501ad152-89bb-4882-ac72-f31826cb2e78" providerId="ADAL" clId="{84DF5824-AE25-47DC-B140-FF0A0561561E}" dt="2023-12-07T14:31:38.239" v="2072" actId="478"/>
          <ac:picMkLst>
            <pc:docMk/>
            <pc:sldMk cId="2266825860" sldId="316"/>
            <ac:picMk id="43" creationId="{A19CD210-50DF-47C0-96DA-464945BB656B}"/>
          </ac:picMkLst>
        </pc:picChg>
        <pc:picChg chg="del">
          <ac:chgData name="Alison Trew" userId="501ad152-89bb-4882-ac72-f31826cb2e78" providerId="ADAL" clId="{84DF5824-AE25-47DC-B140-FF0A0561561E}" dt="2023-12-07T14:31:38.239" v="2072" actId="478"/>
          <ac:picMkLst>
            <pc:docMk/>
            <pc:sldMk cId="2266825860" sldId="316"/>
            <ac:picMk id="44" creationId="{24A49C77-B029-408E-BC19-81A3693F341D}"/>
          </ac:picMkLst>
        </pc:picChg>
        <pc:picChg chg="del">
          <ac:chgData name="Alison Trew" userId="501ad152-89bb-4882-ac72-f31826cb2e78" providerId="ADAL" clId="{84DF5824-AE25-47DC-B140-FF0A0561561E}" dt="2023-12-07T14:31:38.239" v="2072" actId="478"/>
          <ac:picMkLst>
            <pc:docMk/>
            <pc:sldMk cId="2266825860" sldId="316"/>
            <ac:picMk id="45" creationId="{1402516E-8415-44F3-A0FB-C07947A9D7BB}"/>
          </ac:picMkLst>
        </pc:picChg>
      </pc:sldChg>
      <pc:sldChg chg="modSp mod">
        <pc:chgData name="Alison Trew" userId="501ad152-89bb-4882-ac72-f31826cb2e78" providerId="ADAL" clId="{84DF5824-AE25-47DC-B140-FF0A0561561E}" dt="2023-12-07T13:06:18.920" v="849" actId="20577"/>
        <pc:sldMkLst>
          <pc:docMk/>
          <pc:sldMk cId="1950872284" sldId="317"/>
        </pc:sldMkLst>
        <pc:spChg chg="mod">
          <ac:chgData name="Alison Trew" userId="501ad152-89bb-4882-ac72-f31826cb2e78" providerId="ADAL" clId="{84DF5824-AE25-47DC-B140-FF0A0561561E}" dt="2023-12-07T13:06:18.920" v="849" actId="20577"/>
          <ac:spMkLst>
            <pc:docMk/>
            <pc:sldMk cId="1950872284" sldId="317"/>
            <ac:spMk id="3" creationId="{A286851F-D08E-4B72-B249-3829E83AD626}"/>
          </ac:spMkLst>
        </pc:spChg>
      </pc:sldChg>
      <pc:sldChg chg="del">
        <pc:chgData name="Alison Trew" userId="501ad152-89bb-4882-ac72-f31826cb2e78" providerId="ADAL" clId="{84DF5824-AE25-47DC-B140-FF0A0561561E}" dt="2023-12-07T13:06:02.707" v="844" actId="2696"/>
        <pc:sldMkLst>
          <pc:docMk/>
          <pc:sldMk cId="2222804860" sldId="317"/>
        </pc:sldMkLst>
      </pc:sldChg>
      <pc:sldChg chg="del">
        <pc:chgData name="Alison Trew" userId="501ad152-89bb-4882-ac72-f31826cb2e78" providerId="ADAL" clId="{84DF5824-AE25-47DC-B140-FF0A0561561E}" dt="2023-12-07T13:06:02.707" v="844" actId="2696"/>
        <pc:sldMkLst>
          <pc:docMk/>
          <pc:sldMk cId="118101162" sldId="319"/>
        </pc:sldMkLst>
      </pc:sldChg>
      <pc:sldChg chg="modSp mod modNotesTx">
        <pc:chgData name="Alison Trew" userId="501ad152-89bb-4882-ac72-f31826cb2e78" providerId="ADAL" clId="{84DF5824-AE25-47DC-B140-FF0A0561561E}" dt="2023-12-07T13:20:09.605" v="1322" actId="20577"/>
        <pc:sldMkLst>
          <pc:docMk/>
          <pc:sldMk cId="676659682" sldId="319"/>
        </pc:sldMkLst>
        <pc:spChg chg="mod">
          <ac:chgData name="Alison Trew" userId="501ad152-89bb-4882-ac72-f31826cb2e78" providerId="ADAL" clId="{84DF5824-AE25-47DC-B140-FF0A0561561E}" dt="2023-12-07T13:06:27.917" v="854" actId="20577"/>
          <ac:spMkLst>
            <pc:docMk/>
            <pc:sldMk cId="676659682" sldId="319"/>
            <ac:spMk id="3" creationId="{A286851F-D08E-4B72-B249-3829E83AD626}"/>
          </ac:spMkLst>
        </pc:spChg>
      </pc:sldChg>
      <pc:sldChg chg="addSp delSp modSp mod modNotesTx">
        <pc:chgData name="Alison Trew" userId="501ad152-89bb-4882-ac72-f31826cb2e78" providerId="ADAL" clId="{84DF5824-AE25-47DC-B140-FF0A0561561E}" dt="2023-12-07T14:20:22.561" v="1783" actId="20577"/>
        <pc:sldMkLst>
          <pc:docMk/>
          <pc:sldMk cId="1119809204" sldId="320"/>
        </pc:sldMkLst>
        <pc:spChg chg="add del mod">
          <ac:chgData name="Alison Trew" userId="501ad152-89bb-4882-ac72-f31826cb2e78" providerId="ADAL" clId="{84DF5824-AE25-47DC-B140-FF0A0561561E}" dt="2023-12-07T13:12:59.282" v="949"/>
          <ac:spMkLst>
            <pc:docMk/>
            <pc:sldMk cId="1119809204" sldId="320"/>
            <ac:spMk id="3" creationId="{BCB4EAD9-3198-1162-1B72-81FCDDFB592A}"/>
          </ac:spMkLst>
        </pc:spChg>
        <pc:spChg chg="del">
          <ac:chgData name="Alison Trew" userId="501ad152-89bb-4882-ac72-f31826cb2e78" providerId="ADAL" clId="{84DF5824-AE25-47DC-B140-FF0A0561561E}" dt="2023-12-07T14:12:29.558" v="1479" actId="21"/>
          <ac:spMkLst>
            <pc:docMk/>
            <pc:sldMk cId="1119809204" sldId="320"/>
            <ac:spMk id="5" creationId="{E843C2B8-6C7F-4D49-AAFA-6A09B37C6A36}"/>
          </ac:spMkLst>
        </pc:spChg>
        <pc:spChg chg="add mod">
          <ac:chgData name="Alison Trew" userId="501ad152-89bb-4882-ac72-f31826cb2e78" providerId="ADAL" clId="{84DF5824-AE25-47DC-B140-FF0A0561561E}" dt="2023-12-07T14:18:01.459" v="1732" actId="20577"/>
          <ac:spMkLst>
            <pc:docMk/>
            <pc:sldMk cId="1119809204" sldId="320"/>
            <ac:spMk id="11" creationId="{DD58F019-FD21-6A43-1AF5-B14224121491}"/>
          </ac:spMkLst>
        </pc:spChg>
        <pc:spChg chg="del">
          <ac:chgData name="Alison Trew" userId="501ad152-89bb-4882-ac72-f31826cb2e78" providerId="ADAL" clId="{84DF5824-AE25-47DC-B140-FF0A0561561E}" dt="2023-12-07T14:12:31.131" v="1480" actId="478"/>
          <ac:spMkLst>
            <pc:docMk/>
            <pc:sldMk cId="1119809204" sldId="320"/>
            <ac:spMk id="15" creationId="{F936B878-E659-45EB-9569-56D23A7FA9F3}"/>
          </ac:spMkLst>
        </pc:spChg>
        <pc:picChg chg="del">
          <ac:chgData name="Alison Trew" userId="501ad152-89bb-4882-ac72-f31826cb2e78" providerId="ADAL" clId="{84DF5824-AE25-47DC-B140-FF0A0561561E}" dt="2023-12-07T14:12:25.113" v="1478" actId="478"/>
          <ac:picMkLst>
            <pc:docMk/>
            <pc:sldMk cId="1119809204" sldId="320"/>
            <ac:picMk id="4" creationId="{7B704D69-9B83-48A7-9635-81F6B04D4115}"/>
          </ac:picMkLst>
        </pc:picChg>
        <pc:picChg chg="add del mod">
          <ac:chgData name="Alison Trew" userId="501ad152-89bb-4882-ac72-f31826cb2e78" providerId="ADAL" clId="{84DF5824-AE25-47DC-B140-FF0A0561561E}" dt="2023-12-07T14:13:10.333" v="1484" actId="478"/>
          <ac:picMkLst>
            <pc:docMk/>
            <pc:sldMk cId="1119809204" sldId="320"/>
            <ac:picMk id="8" creationId="{1649B068-FE6B-8D89-7D98-F600998D3D39}"/>
          </ac:picMkLst>
        </pc:picChg>
        <pc:picChg chg="add mod">
          <ac:chgData name="Alison Trew" userId="501ad152-89bb-4882-ac72-f31826cb2e78" providerId="ADAL" clId="{84DF5824-AE25-47DC-B140-FF0A0561561E}" dt="2023-12-07T14:13:27.139" v="1489" actId="1076"/>
          <ac:picMkLst>
            <pc:docMk/>
            <pc:sldMk cId="1119809204" sldId="320"/>
            <ac:picMk id="10" creationId="{7BDE25B6-F15B-E032-AD88-8D6706876CAF}"/>
          </ac:picMkLst>
        </pc:picChg>
      </pc:sldChg>
      <pc:sldChg chg="addSp delSp modSp mod modNotesTx">
        <pc:chgData name="Alison Trew" userId="501ad152-89bb-4882-ac72-f31826cb2e78" providerId="ADAL" clId="{84DF5824-AE25-47DC-B140-FF0A0561561E}" dt="2023-12-07T15:02:37.545" v="2516" actId="1076"/>
        <pc:sldMkLst>
          <pc:docMk/>
          <pc:sldMk cId="3033145071" sldId="322"/>
        </pc:sldMkLst>
        <pc:spChg chg="del">
          <ac:chgData name="Alison Trew" userId="501ad152-89bb-4882-ac72-f31826cb2e78" providerId="ADAL" clId="{84DF5824-AE25-47DC-B140-FF0A0561561E}" dt="2023-12-07T13:10:23.643" v="941" actId="21"/>
          <ac:spMkLst>
            <pc:docMk/>
            <pc:sldMk cId="3033145071" sldId="322"/>
            <ac:spMk id="3" creationId="{528EF82F-E80B-4BE5-B05A-0E9CD5225FB4}"/>
          </ac:spMkLst>
        </pc:spChg>
        <pc:spChg chg="del mod">
          <ac:chgData name="Alison Trew" userId="501ad152-89bb-4882-ac72-f31826cb2e78" providerId="ADAL" clId="{84DF5824-AE25-47DC-B140-FF0A0561561E}" dt="2023-12-07T13:10:40.191" v="946" actId="478"/>
          <ac:spMkLst>
            <pc:docMk/>
            <pc:sldMk cId="3033145071" sldId="322"/>
            <ac:spMk id="4" creationId="{D5B64584-878A-46DA-96D9-AA39BB38BBA6}"/>
          </ac:spMkLst>
        </pc:spChg>
        <pc:spChg chg="del mod">
          <ac:chgData name="Alison Trew" userId="501ad152-89bb-4882-ac72-f31826cb2e78" providerId="ADAL" clId="{84DF5824-AE25-47DC-B140-FF0A0561561E}" dt="2023-12-07T14:25:15.948" v="1929" actId="478"/>
          <ac:spMkLst>
            <pc:docMk/>
            <pc:sldMk cId="3033145071" sldId="322"/>
            <ac:spMk id="5" creationId="{CF01B090-5F6E-491F-860F-593E1C165741}"/>
          </ac:spMkLst>
        </pc:spChg>
        <pc:spChg chg="add mod">
          <ac:chgData name="Alison Trew" userId="501ad152-89bb-4882-ac72-f31826cb2e78" providerId="ADAL" clId="{84DF5824-AE25-47DC-B140-FF0A0561561E}" dt="2023-12-07T13:10:43.172" v="947" actId="1076"/>
          <ac:spMkLst>
            <pc:docMk/>
            <pc:sldMk cId="3033145071" sldId="322"/>
            <ac:spMk id="7" creationId="{EB142910-575F-6CA0-E3F0-4A71849DD48F}"/>
          </ac:spMkLst>
        </pc:spChg>
        <pc:picChg chg="mod">
          <ac:chgData name="Alison Trew" userId="501ad152-89bb-4882-ac72-f31826cb2e78" providerId="ADAL" clId="{84DF5824-AE25-47DC-B140-FF0A0561561E}" dt="2023-12-07T15:02:20.909" v="2514" actId="1076"/>
          <ac:picMkLst>
            <pc:docMk/>
            <pc:sldMk cId="3033145071" sldId="322"/>
            <ac:picMk id="10" creationId="{C38EEEC8-6EE4-4FEA-BBD5-C7A689C3754B}"/>
          </ac:picMkLst>
        </pc:picChg>
        <pc:picChg chg="del">
          <ac:chgData name="Alison Trew" userId="501ad152-89bb-4882-ac72-f31826cb2e78" providerId="ADAL" clId="{84DF5824-AE25-47DC-B140-FF0A0561561E}" dt="2023-12-07T14:25:19.757" v="1930" actId="478"/>
          <ac:picMkLst>
            <pc:docMk/>
            <pc:sldMk cId="3033145071" sldId="322"/>
            <ac:picMk id="11" creationId="{B91C0B53-7DF4-449B-AD7C-195A7C8404AB}"/>
          </ac:picMkLst>
        </pc:picChg>
        <pc:picChg chg="del">
          <ac:chgData name="Alison Trew" userId="501ad152-89bb-4882-ac72-f31826cb2e78" providerId="ADAL" clId="{84DF5824-AE25-47DC-B140-FF0A0561561E}" dt="2023-12-07T14:25:20.215" v="1931" actId="478"/>
          <ac:picMkLst>
            <pc:docMk/>
            <pc:sldMk cId="3033145071" sldId="322"/>
            <ac:picMk id="12" creationId="{028B26CC-88BD-4C3F-A8F5-13120FC4D24A}"/>
          </ac:picMkLst>
        </pc:picChg>
        <pc:picChg chg="del">
          <ac:chgData name="Alison Trew" userId="501ad152-89bb-4882-ac72-f31826cb2e78" providerId="ADAL" clId="{84DF5824-AE25-47DC-B140-FF0A0561561E}" dt="2023-12-07T14:25:20.628" v="1932" actId="478"/>
          <ac:picMkLst>
            <pc:docMk/>
            <pc:sldMk cId="3033145071" sldId="322"/>
            <ac:picMk id="13" creationId="{ECBDC036-1761-4D71-8367-F81E81EC8A4B}"/>
          </ac:picMkLst>
        </pc:picChg>
        <pc:picChg chg="del">
          <ac:chgData name="Alison Trew" userId="501ad152-89bb-4882-ac72-f31826cb2e78" providerId="ADAL" clId="{84DF5824-AE25-47DC-B140-FF0A0561561E}" dt="2023-12-07T14:25:21.467" v="1933" actId="478"/>
          <ac:picMkLst>
            <pc:docMk/>
            <pc:sldMk cId="3033145071" sldId="322"/>
            <ac:picMk id="14" creationId="{6D7C44D7-5A51-4793-BBBB-946EB5CD9DFA}"/>
          </ac:picMkLst>
        </pc:picChg>
        <pc:picChg chg="del">
          <ac:chgData name="Alison Trew" userId="501ad152-89bb-4882-ac72-f31826cb2e78" providerId="ADAL" clId="{84DF5824-AE25-47DC-B140-FF0A0561561E}" dt="2023-12-07T14:25:22.011" v="1934" actId="478"/>
          <ac:picMkLst>
            <pc:docMk/>
            <pc:sldMk cId="3033145071" sldId="322"/>
            <ac:picMk id="15" creationId="{52B05E4A-6E35-41D7-A07B-776C80BF04DC}"/>
          </ac:picMkLst>
        </pc:picChg>
        <pc:picChg chg="del">
          <ac:chgData name="Alison Trew" userId="501ad152-89bb-4882-ac72-f31826cb2e78" providerId="ADAL" clId="{84DF5824-AE25-47DC-B140-FF0A0561561E}" dt="2023-12-07T14:25:22.451" v="1935" actId="478"/>
          <ac:picMkLst>
            <pc:docMk/>
            <pc:sldMk cId="3033145071" sldId="322"/>
            <ac:picMk id="16" creationId="{732201F4-BFB1-4F28-AAC1-83047E770DFC}"/>
          </ac:picMkLst>
        </pc:picChg>
        <pc:picChg chg="add mod">
          <ac:chgData name="Alison Trew" userId="501ad152-89bb-4882-ac72-f31826cb2e78" providerId="ADAL" clId="{84DF5824-AE25-47DC-B140-FF0A0561561E}" dt="2023-12-07T15:02:37.545" v="2516" actId="1076"/>
          <ac:picMkLst>
            <pc:docMk/>
            <pc:sldMk cId="3033145071" sldId="322"/>
            <ac:picMk id="17" creationId="{E41F7B7F-4FD3-04AD-A2CB-D06026D199F7}"/>
          </ac:picMkLst>
        </pc:picChg>
        <pc:picChg chg="add mod">
          <ac:chgData name="Alison Trew" userId="501ad152-89bb-4882-ac72-f31826cb2e78" providerId="ADAL" clId="{84DF5824-AE25-47DC-B140-FF0A0561561E}" dt="2023-12-07T15:02:37.545" v="2516" actId="1076"/>
          <ac:picMkLst>
            <pc:docMk/>
            <pc:sldMk cId="3033145071" sldId="322"/>
            <ac:picMk id="18" creationId="{E0B950AC-66B7-284D-E581-42BAAEB61E6D}"/>
          </ac:picMkLst>
        </pc:picChg>
      </pc:sldChg>
      <pc:sldChg chg="del">
        <pc:chgData name="Alison Trew" userId="501ad152-89bb-4882-ac72-f31826cb2e78" providerId="ADAL" clId="{84DF5824-AE25-47DC-B140-FF0A0561561E}" dt="2023-12-07T13:07:34.119" v="884" actId="2696"/>
        <pc:sldMkLst>
          <pc:docMk/>
          <pc:sldMk cId="1709316072" sldId="323"/>
        </pc:sldMkLst>
      </pc:sldChg>
      <pc:sldChg chg="del">
        <pc:chgData name="Alison Trew" userId="501ad152-89bb-4882-ac72-f31826cb2e78" providerId="ADAL" clId="{84DF5824-AE25-47DC-B140-FF0A0561561E}" dt="2023-12-07T13:26:51.282" v="1477" actId="2696"/>
        <pc:sldMkLst>
          <pc:docMk/>
          <pc:sldMk cId="3765217594" sldId="323"/>
        </pc:sldMkLst>
      </pc:sldChg>
      <pc:sldChg chg="del">
        <pc:chgData name="Alison Trew" userId="501ad152-89bb-4882-ac72-f31826cb2e78" providerId="ADAL" clId="{84DF5824-AE25-47DC-B140-FF0A0561561E}" dt="2023-12-07T13:07:34.119" v="884" actId="2696"/>
        <pc:sldMkLst>
          <pc:docMk/>
          <pc:sldMk cId="10370044" sldId="324"/>
        </pc:sldMkLst>
      </pc:sldChg>
      <pc:sldChg chg="modSp add mod">
        <pc:chgData name="Alison Trew" userId="501ad152-89bb-4882-ac72-f31826cb2e78" providerId="ADAL" clId="{84DF5824-AE25-47DC-B140-FF0A0561561E}" dt="2023-12-07T13:10:04.176" v="940" actId="20577"/>
        <pc:sldMkLst>
          <pc:docMk/>
          <pc:sldMk cId="2622684709" sldId="325"/>
        </pc:sldMkLst>
        <pc:spChg chg="mod">
          <ac:chgData name="Alison Trew" userId="501ad152-89bb-4882-ac72-f31826cb2e78" providerId="ADAL" clId="{84DF5824-AE25-47DC-B140-FF0A0561561E}" dt="2023-12-07T13:10:00.563" v="938" actId="20577"/>
          <ac:spMkLst>
            <pc:docMk/>
            <pc:sldMk cId="2622684709" sldId="325"/>
            <ac:spMk id="2" creationId="{2AFBED80-B26D-6151-FA71-34ACDE571E7D}"/>
          </ac:spMkLst>
        </pc:spChg>
        <pc:spChg chg="mod">
          <ac:chgData name="Alison Trew" userId="501ad152-89bb-4882-ac72-f31826cb2e78" providerId="ADAL" clId="{84DF5824-AE25-47DC-B140-FF0A0561561E}" dt="2023-12-07T13:10:04.176" v="940" actId="20577"/>
          <ac:spMkLst>
            <pc:docMk/>
            <pc:sldMk cId="2622684709" sldId="325"/>
            <ac:spMk id="4" creationId="{9728257F-EAC8-4782-85A9-8A19F2F6A23B}"/>
          </ac:spMkLst>
        </pc:spChg>
      </pc:sldChg>
      <pc:sldChg chg="add del">
        <pc:chgData name="Alison Trew" userId="501ad152-89bb-4882-ac72-f31826cb2e78" providerId="ADAL" clId="{84DF5824-AE25-47DC-B140-FF0A0561561E}" dt="2023-12-07T12:42:31.764" v="60" actId="47"/>
        <pc:sldMkLst>
          <pc:docMk/>
          <pc:sldMk cId="3541378900" sldId="325"/>
        </pc:sldMkLst>
      </pc:sldChg>
      <pc:sldChg chg="addSp delSp modSp new mod modClrScheme chgLayout">
        <pc:chgData name="Alison Trew" userId="501ad152-89bb-4882-ac72-f31826cb2e78" providerId="ADAL" clId="{84DF5824-AE25-47DC-B140-FF0A0561561E}" dt="2023-12-07T14:26:54.338" v="2026" actId="20577"/>
        <pc:sldMkLst>
          <pc:docMk/>
          <pc:sldMk cId="3420642330" sldId="326"/>
        </pc:sldMkLst>
        <pc:spChg chg="add mod">
          <ac:chgData name="Alison Trew" userId="501ad152-89bb-4882-ac72-f31826cb2e78" providerId="ADAL" clId="{84DF5824-AE25-47DC-B140-FF0A0561561E}" dt="2023-12-07T14:26:15.257" v="1953" actId="20577"/>
          <ac:spMkLst>
            <pc:docMk/>
            <pc:sldMk cId="3420642330" sldId="326"/>
            <ac:spMk id="2" creationId="{6469A1EE-72DC-162A-76DD-204AE7604E82}"/>
          </ac:spMkLst>
        </pc:spChg>
        <pc:spChg chg="add del mod">
          <ac:chgData name="Alison Trew" userId="501ad152-89bb-4882-ac72-f31826cb2e78" providerId="ADAL" clId="{84DF5824-AE25-47DC-B140-FF0A0561561E}" dt="2023-12-07T14:26:54.338" v="2026" actId="20577"/>
          <ac:spMkLst>
            <pc:docMk/>
            <pc:sldMk cId="3420642330" sldId="326"/>
            <ac:spMk id="3" creationId="{119659ED-9475-C242-929B-F826F315DAA4}"/>
          </ac:spMkLst>
        </pc:spChg>
      </pc:sldChg>
      <pc:sldChg chg="addSp delSp modSp add mod modNotesTx">
        <pc:chgData name="Alison Trew" userId="501ad152-89bb-4882-ac72-f31826cb2e78" providerId="ADAL" clId="{84DF5824-AE25-47DC-B140-FF0A0561561E}" dt="2023-12-07T15:03:14.908" v="2528" actId="20577"/>
        <pc:sldMkLst>
          <pc:docMk/>
          <pc:sldMk cId="3613416525" sldId="327"/>
        </pc:sldMkLst>
        <pc:spChg chg="del">
          <ac:chgData name="Alison Trew" userId="501ad152-89bb-4882-ac72-f31826cb2e78" providerId="ADAL" clId="{84DF5824-AE25-47DC-B140-FF0A0561561E}" dt="2023-12-07T14:27:49.949" v="2037" actId="21"/>
          <ac:spMkLst>
            <pc:docMk/>
            <pc:sldMk cId="3613416525" sldId="327"/>
            <ac:spMk id="7" creationId="{ADCDEF4A-DABF-49BE-B64C-13599D19FEA9}"/>
          </ac:spMkLst>
        </pc:spChg>
        <pc:spChg chg="mod">
          <ac:chgData name="Alison Trew" userId="501ad152-89bb-4882-ac72-f31826cb2e78" providerId="ADAL" clId="{84DF5824-AE25-47DC-B140-FF0A0561561E}" dt="2023-12-07T14:27:53.066" v="2039" actId="1076"/>
          <ac:spMkLst>
            <pc:docMk/>
            <pc:sldMk cId="3613416525" sldId="327"/>
            <ac:spMk id="9" creationId="{5307FD54-FF0E-405A-B817-FA927D1C80C4}"/>
          </ac:spMkLst>
        </pc:spChg>
        <pc:picChg chg="add mod">
          <ac:chgData name="Alison Trew" userId="501ad152-89bb-4882-ac72-f31826cb2e78" providerId="ADAL" clId="{84DF5824-AE25-47DC-B140-FF0A0561561E}" dt="2023-12-07T15:02:44.793" v="2517"/>
          <ac:picMkLst>
            <pc:docMk/>
            <pc:sldMk cId="3613416525" sldId="327"/>
            <ac:picMk id="2" creationId="{5692A6CF-428E-E785-B84C-F1EEB85F5BD8}"/>
          </ac:picMkLst>
        </pc:picChg>
        <pc:picChg chg="del">
          <ac:chgData name="Alison Trew" userId="501ad152-89bb-4882-ac72-f31826cb2e78" providerId="ADAL" clId="{84DF5824-AE25-47DC-B140-FF0A0561561E}" dt="2023-12-07T14:27:50.736" v="2038" actId="478"/>
          <ac:picMkLst>
            <pc:docMk/>
            <pc:sldMk cId="3613416525" sldId="327"/>
            <ac:picMk id="3" creationId="{41076CF2-5C20-4D30-A1E6-EDBC336A5701}"/>
          </ac:picMkLst>
        </pc:picChg>
        <pc:picChg chg="mod">
          <ac:chgData name="Alison Trew" userId="501ad152-89bb-4882-ac72-f31826cb2e78" providerId="ADAL" clId="{84DF5824-AE25-47DC-B140-FF0A0561561E}" dt="2023-12-07T14:28:01.383" v="2043" actId="14100"/>
          <ac:picMkLst>
            <pc:docMk/>
            <pc:sldMk cId="3613416525" sldId="327"/>
            <ac:picMk id="4" creationId="{A34666C6-9734-44B6-B0B3-1A1FEDDFC44E}"/>
          </ac:picMkLst>
        </pc:picChg>
        <pc:picChg chg="add mod">
          <ac:chgData name="Alison Trew" userId="501ad152-89bb-4882-ac72-f31826cb2e78" providerId="ADAL" clId="{84DF5824-AE25-47DC-B140-FF0A0561561E}" dt="2023-12-07T15:02:44.793" v="2517"/>
          <ac:picMkLst>
            <pc:docMk/>
            <pc:sldMk cId="3613416525" sldId="327"/>
            <ac:picMk id="5" creationId="{799E0B00-BCC9-8C13-DDE0-08279BB55BD3}"/>
          </ac:picMkLst>
        </pc:picChg>
        <pc:picChg chg="mod">
          <ac:chgData name="Alison Trew" userId="501ad152-89bb-4882-ac72-f31826cb2e78" providerId="ADAL" clId="{84DF5824-AE25-47DC-B140-FF0A0561561E}" dt="2023-12-07T14:27:57.231" v="2041" actId="14100"/>
          <ac:picMkLst>
            <pc:docMk/>
            <pc:sldMk cId="3613416525" sldId="327"/>
            <ac:picMk id="6" creationId="{45D183C1-0D2F-44A3-8041-372E493A0ED2}"/>
          </ac:picMkLst>
        </pc:picChg>
        <pc:picChg chg="mod">
          <ac:chgData name="Alison Trew" userId="501ad152-89bb-4882-ac72-f31826cb2e78" providerId="ADAL" clId="{84DF5824-AE25-47DC-B140-FF0A0561561E}" dt="2023-12-07T15:02:51.941" v="2524" actId="1076"/>
          <ac:picMkLst>
            <pc:docMk/>
            <pc:sldMk cId="3613416525" sldId="327"/>
            <ac:picMk id="8" creationId="{A45D5459-426D-45DE-9608-11D2D3D9F525}"/>
          </ac:picMkLst>
        </pc:picChg>
        <pc:picChg chg="del mod">
          <ac:chgData name="Alison Trew" userId="501ad152-89bb-4882-ac72-f31826cb2e78" providerId="ADAL" clId="{84DF5824-AE25-47DC-B140-FF0A0561561E}" dt="2023-12-07T14:27:47.930" v="2036" actId="478"/>
          <ac:picMkLst>
            <pc:docMk/>
            <pc:sldMk cId="3613416525" sldId="327"/>
            <ac:picMk id="12" creationId="{0F968100-65CC-4581-9508-F9E5CCF1E168}"/>
          </ac:picMkLst>
        </pc:picChg>
        <pc:picChg chg="del">
          <ac:chgData name="Alison Trew" userId="501ad152-89bb-4882-ac72-f31826cb2e78" providerId="ADAL" clId="{84DF5824-AE25-47DC-B140-FF0A0561561E}" dt="2023-12-07T15:02:46.706" v="2518" actId="478"/>
          <ac:picMkLst>
            <pc:docMk/>
            <pc:sldMk cId="3613416525" sldId="327"/>
            <ac:picMk id="14" creationId="{37280387-F7F2-47B4-AF52-E7979799B8E3}"/>
          </ac:picMkLst>
        </pc:picChg>
        <pc:picChg chg="del">
          <ac:chgData name="Alison Trew" userId="501ad152-89bb-4882-ac72-f31826cb2e78" providerId="ADAL" clId="{84DF5824-AE25-47DC-B140-FF0A0561561E}" dt="2023-12-07T15:02:47.369" v="2519" actId="478"/>
          <ac:picMkLst>
            <pc:docMk/>
            <pc:sldMk cId="3613416525" sldId="327"/>
            <ac:picMk id="15" creationId="{2C0295F4-C635-478A-9202-8AE7CD032B4A}"/>
          </ac:picMkLst>
        </pc:picChg>
        <pc:picChg chg="del">
          <ac:chgData name="Alison Trew" userId="501ad152-89bb-4882-ac72-f31826cb2e78" providerId="ADAL" clId="{84DF5824-AE25-47DC-B140-FF0A0561561E}" dt="2023-12-07T15:02:47.969" v="2520" actId="478"/>
          <ac:picMkLst>
            <pc:docMk/>
            <pc:sldMk cId="3613416525" sldId="327"/>
            <ac:picMk id="16" creationId="{3583A777-2C50-4F6E-B88A-380B7C04DF80}"/>
          </ac:picMkLst>
        </pc:picChg>
        <pc:picChg chg="del">
          <ac:chgData name="Alison Trew" userId="501ad152-89bb-4882-ac72-f31826cb2e78" providerId="ADAL" clId="{84DF5824-AE25-47DC-B140-FF0A0561561E}" dt="2023-12-07T15:02:48.544" v="2521" actId="478"/>
          <ac:picMkLst>
            <pc:docMk/>
            <pc:sldMk cId="3613416525" sldId="327"/>
            <ac:picMk id="17" creationId="{803D38FD-D8D4-4CDA-99C9-6A375B7744F5}"/>
          </ac:picMkLst>
        </pc:picChg>
        <pc:picChg chg="del">
          <ac:chgData name="Alison Trew" userId="501ad152-89bb-4882-ac72-f31826cb2e78" providerId="ADAL" clId="{84DF5824-AE25-47DC-B140-FF0A0561561E}" dt="2023-12-07T15:02:49.043" v="2522" actId="478"/>
          <ac:picMkLst>
            <pc:docMk/>
            <pc:sldMk cId="3613416525" sldId="327"/>
            <ac:picMk id="18" creationId="{C88F3E56-EBFE-40BC-9BCF-D5082D099951}"/>
          </ac:picMkLst>
        </pc:picChg>
        <pc:picChg chg="del">
          <ac:chgData name="Alison Trew" userId="501ad152-89bb-4882-ac72-f31826cb2e78" providerId="ADAL" clId="{84DF5824-AE25-47DC-B140-FF0A0561561E}" dt="2023-12-07T15:02:49.561" v="2523" actId="478"/>
          <ac:picMkLst>
            <pc:docMk/>
            <pc:sldMk cId="3613416525" sldId="327"/>
            <ac:picMk id="19" creationId="{EF27DBA5-A07C-4EC3-A0E4-336D24B408CB}"/>
          </ac:picMkLst>
        </pc:picChg>
        <pc:picChg chg="del">
          <ac:chgData name="Alison Trew" userId="501ad152-89bb-4882-ac72-f31826cb2e78" providerId="ADAL" clId="{84DF5824-AE25-47DC-B140-FF0A0561561E}" dt="2023-12-07T15:02:52.683" v="2525" actId="478"/>
          <ac:picMkLst>
            <pc:docMk/>
            <pc:sldMk cId="3613416525" sldId="327"/>
            <ac:picMk id="20" creationId="{CB7175F1-4C29-466A-B5D7-56A12120FF4B}"/>
          </ac:picMkLst>
        </pc:picChg>
      </pc:sldChg>
      <pc:sldChg chg="addSp delSp modSp add mod">
        <pc:chgData name="Alison Trew" userId="501ad152-89bb-4882-ac72-f31826cb2e78" providerId="ADAL" clId="{84DF5824-AE25-47DC-B140-FF0A0561561E}" dt="2023-12-07T15:01:03.068" v="2492" actId="1076"/>
        <pc:sldMkLst>
          <pc:docMk/>
          <pc:sldMk cId="1918281030" sldId="328"/>
        </pc:sldMkLst>
        <pc:spChg chg="add del mod">
          <ac:chgData name="Alison Trew" userId="501ad152-89bb-4882-ac72-f31826cb2e78" providerId="ADAL" clId="{84DF5824-AE25-47DC-B140-FF0A0561561E}" dt="2023-12-07T14:33:01.091" v="2099" actId="20577"/>
          <ac:spMkLst>
            <pc:docMk/>
            <pc:sldMk cId="1918281030" sldId="328"/>
            <ac:spMk id="3" creationId="{92ECBFA9-BF30-48F0-9537-B7A124E2DFDC}"/>
          </ac:spMkLst>
        </pc:spChg>
        <pc:spChg chg="del">
          <ac:chgData name="Alison Trew" userId="501ad152-89bb-4882-ac72-f31826cb2e78" providerId="ADAL" clId="{84DF5824-AE25-47DC-B140-FF0A0561561E}" dt="2023-12-07T14:33:07.975" v="2101" actId="21"/>
          <ac:spMkLst>
            <pc:docMk/>
            <pc:sldMk cId="1918281030" sldId="328"/>
            <ac:spMk id="4" creationId="{3D1AD5E5-975B-4684-8A09-698E8177EEAD}"/>
          </ac:spMkLst>
        </pc:spChg>
        <pc:spChg chg="add mod">
          <ac:chgData name="Alison Trew" userId="501ad152-89bb-4882-ac72-f31826cb2e78" providerId="ADAL" clId="{84DF5824-AE25-47DC-B140-FF0A0561561E}" dt="2023-12-07T14:59:55.401" v="2473" actId="1076"/>
          <ac:spMkLst>
            <pc:docMk/>
            <pc:sldMk cId="1918281030" sldId="328"/>
            <ac:spMk id="5" creationId="{2159AF6A-69AF-8610-899D-79F633708D77}"/>
          </ac:spMkLst>
        </pc:spChg>
        <pc:spChg chg="del">
          <ac:chgData name="Alison Trew" userId="501ad152-89bb-4882-ac72-f31826cb2e78" providerId="ADAL" clId="{84DF5824-AE25-47DC-B140-FF0A0561561E}" dt="2023-12-07T14:35:08.207" v="2278" actId="478"/>
          <ac:spMkLst>
            <pc:docMk/>
            <pc:sldMk cId="1918281030" sldId="328"/>
            <ac:spMk id="14" creationId="{CFAD7329-A16E-CAC0-A006-2149CBD055F4}"/>
          </ac:spMkLst>
        </pc:spChg>
        <pc:spChg chg="add mod">
          <ac:chgData name="Alison Trew" userId="501ad152-89bb-4882-ac72-f31826cb2e78" providerId="ADAL" clId="{84DF5824-AE25-47DC-B140-FF0A0561561E}" dt="2023-12-07T15:00:04.309" v="2476" actId="1076"/>
          <ac:spMkLst>
            <pc:docMk/>
            <pc:sldMk cId="1918281030" sldId="328"/>
            <ac:spMk id="16" creationId="{2DF6332A-A77C-DCFA-B59E-3BB4F5F9AF14}"/>
          </ac:spMkLst>
        </pc:spChg>
        <pc:spChg chg="add mod">
          <ac:chgData name="Alison Trew" userId="501ad152-89bb-4882-ac72-f31826cb2e78" providerId="ADAL" clId="{84DF5824-AE25-47DC-B140-FF0A0561561E}" dt="2023-12-07T15:00:19.586" v="2481" actId="6549"/>
          <ac:spMkLst>
            <pc:docMk/>
            <pc:sldMk cId="1918281030" sldId="328"/>
            <ac:spMk id="17" creationId="{EA9C5DFA-4190-812B-27F1-7B7BDB7B1083}"/>
          </ac:spMkLst>
        </pc:spChg>
        <pc:spChg chg="add mod">
          <ac:chgData name="Alison Trew" userId="501ad152-89bb-4882-ac72-f31826cb2e78" providerId="ADAL" clId="{84DF5824-AE25-47DC-B140-FF0A0561561E}" dt="2023-12-07T15:01:01.202" v="2491" actId="20577"/>
          <ac:spMkLst>
            <pc:docMk/>
            <pc:sldMk cId="1918281030" sldId="328"/>
            <ac:spMk id="20" creationId="{4934B079-8508-8EC0-8103-DA5B0600BCE4}"/>
          </ac:spMkLst>
        </pc:spChg>
        <pc:spChg chg="add mod">
          <ac:chgData name="Alison Trew" userId="501ad152-89bb-4882-ac72-f31826cb2e78" providerId="ADAL" clId="{84DF5824-AE25-47DC-B140-FF0A0561561E}" dt="2023-12-07T15:00:44.758" v="2484" actId="14100"/>
          <ac:spMkLst>
            <pc:docMk/>
            <pc:sldMk cId="1918281030" sldId="328"/>
            <ac:spMk id="23" creationId="{671D1DAC-F464-DFF8-C821-FF85D2BF2C41}"/>
          </ac:spMkLst>
        </pc:spChg>
        <pc:spChg chg="add mod">
          <ac:chgData name="Alison Trew" userId="501ad152-89bb-4882-ac72-f31826cb2e78" providerId="ADAL" clId="{84DF5824-AE25-47DC-B140-FF0A0561561E}" dt="2023-12-07T15:00:52.616" v="2488" actId="14100"/>
          <ac:spMkLst>
            <pc:docMk/>
            <pc:sldMk cId="1918281030" sldId="328"/>
            <ac:spMk id="25" creationId="{E6CD939F-4CB8-F849-E8FE-D4C95BCB99DB}"/>
          </ac:spMkLst>
        </pc:spChg>
        <pc:grpChg chg="del">
          <ac:chgData name="Alison Trew" userId="501ad152-89bb-4882-ac72-f31826cb2e78" providerId="ADAL" clId="{84DF5824-AE25-47DC-B140-FF0A0561561E}" dt="2023-12-07T14:33:10.169" v="2102" actId="478"/>
          <ac:grpSpMkLst>
            <pc:docMk/>
            <pc:sldMk cId="1918281030" sldId="328"/>
            <ac:grpSpMk id="7" creationId="{57C1ABA5-D7F3-4A81-923B-EB8109C05A29}"/>
          </ac:grpSpMkLst>
        </pc:grpChg>
        <pc:grpChg chg="del">
          <ac:chgData name="Alison Trew" userId="501ad152-89bb-4882-ac72-f31826cb2e78" providerId="ADAL" clId="{84DF5824-AE25-47DC-B140-FF0A0561561E}" dt="2023-12-07T14:33:10.671" v="2103" actId="478"/>
          <ac:grpSpMkLst>
            <pc:docMk/>
            <pc:sldMk cId="1918281030" sldId="328"/>
            <ac:grpSpMk id="8" creationId="{13867374-498E-4098-A167-4272E450A7C8}"/>
          </ac:grpSpMkLst>
        </pc:grpChg>
        <pc:grpChg chg="del">
          <ac:chgData name="Alison Trew" userId="501ad152-89bb-4882-ac72-f31826cb2e78" providerId="ADAL" clId="{84DF5824-AE25-47DC-B140-FF0A0561561E}" dt="2023-12-07T14:33:11.162" v="2104" actId="478"/>
          <ac:grpSpMkLst>
            <pc:docMk/>
            <pc:sldMk cId="1918281030" sldId="328"/>
            <ac:grpSpMk id="11" creationId="{E315DB83-BEB5-43A0-82B0-D54225FA071E}"/>
          </ac:grpSpMkLst>
        </pc:grpChg>
        <pc:picChg chg="mod">
          <ac:chgData name="Alison Trew" userId="501ad152-89bb-4882-ac72-f31826cb2e78" providerId="ADAL" clId="{84DF5824-AE25-47DC-B140-FF0A0561561E}" dt="2023-12-07T15:01:03.068" v="2492" actId="1076"/>
          <ac:picMkLst>
            <pc:docMk/>
            <pc:sldMk cId="1918281030" sldId="328"/>
            <ac:picMk id="15" creationId="{67C5A6BB-4A67-4966-A2E7-FD9686F8ABA0}"/>
          </ac:picMkLst>
        </pc:picChg>
        <pc:picChg chg="del">
          <ac:chgData name="Alison Trew" userId="501ad152-89bb-4882-ac72-f31826cb2e78" providerId="ADAL" clId="{84DF5824-AE25-47DC-B140-FF0A0561561E}" dt="2023-12-07T14:33:03.514" v="2100" actId="478"/>
          <ac:picMkLst>
            <pc:docMk/>
            <pc:sldMk cId="1918281030" sldId="328"/>
            <ac:picMk id="19" creationId="{1FEC44FE-0503-4512-9913-179558C194F2}"/>
          </ac:picMkLst>
        </pc:picChg>
        <pc:picChg chg="mod">
          <ac:chgData name="Alison Trew" userId="501ad152-89bb-4882-ac72-f31826cb2e78" providerId="ADAL" clId="{84DF5824-AE25-47DC-B140-FF0A0561561E}" dt="2023-12-07T14:59:58.895" v="2475" actId="14100"/>
          <ac:picMkLst>
            <pc:docMk/>
            <pc:sldMk cId="1918281030" sldId="328"/>
            <ac:picMk id="22" creationId="{A7383DD7-91F3-4070-A1EB-E2204515053A}"/>
          </ac:picMkLst>
        </pc:picChg>
      </pc:sldChg>
    </pc:docChg>
  </pc:docChgLst>
  <pc:docChgLst>
    <pc:chgData name="Alison Trew" userId="501ad152-89bb-4882-ac72-f31826cb2e78" providerId="ADAL" clId="{E014B10B-C306-4BFD-908A-983B65E937CB}"/>
    <pc:docChg chg="undo custSel modSld">
      <pc:chgData name="Alison Trew" userId="501ad152-89bb-4882-ac72-f31826cb2e78" providerId="ADAL" clId="{E014B10B-C306-4BFD-908A-983B65E937CB}" dt="2023-12-07T15:19:06.263" v="256" actId="20577"/>
      <pc:docMkLst>
        <pc:docMk/>
      </pc:docMkLst>
      <pc:sldChg chg="modSp mod">
        <pc:chgData name="Alison Trew" userId="501ad152-89bb-4882-ac72-f31826cb2e78" providerId="ADAL" clId="{E014B10B-C306-4BFD-908A-983B65E937CB}" dt="2023-12-07T15:19:06.263" v="256" actId="20577"/>
        <pc:sldMkLst>
          <pc:docMk/>
          <pc:sldMk cId="3558998870" sldId="287"/>
        </pc:sldMkLst>
        <pc:spChg chg="mod">
          <ac:chgData name="Alison Trew" userId="501ad152-89bb-4882-ac72-f31826cb2e78" providerId="ADAL" clId="{E014B10B-C306-4BFD-908A-983B65E937CB}" dt="2023-12-07T15:19:06.263" v="256" actId="20577"/>
          <ac:spMkLst>
            <pc:docMk/>
            <pc:sldMk cId="3558998870" sldId="287"/>
            <ac:spMk id="8" creationId="{42445D83-E6D8-80FD-2B16-81A76EBB14BA}"/>
          </ac:spMkLst>
        </pc:spChg>
        <pc:picChg chg="mod">
          <ac:chgData name="Alison Trew" userId="501ad152-89bb-4882-ac72-f31826cb2e78" providerId="ADAL" clId="{E014B10B-C306-4BFD-908A-983B65E937CB}" dt="2023-12-07T15:13:21.575" v="90" actId="1076"/>
          <ac:picMkLst>
            <pc:docMk/>
            <pc:sldMk cId="3558998870" sldId="287"/>
            <ac:picMk id="12" creationId="{3382E990-BD77-68F7-73F3-2877F9FE8211}"/>
          </ac:picMkLst>
        </pc:picChg>
        <pc:picChg chg="mod">
          <ac:chgData name="Alison Trew" userId="501ad152-89bb-4882-ac72-f31826cb2e78" providerId="ADAL" clId="{E014B10B-C306-4BFD-908A-983B65E937CB}" dt="2023-12-07T15:13:20.071" v="89" actId="1076"/>
          <ac:picMkLst>
            <pc:docMk/>
            <pc:sldMk cId="3558998870" sldId="287"/>
            <ac:picMk id="18" creationId="{672CBF01-AC9F-4396-DA7D-D2334AE570A5}"/>
          </ac:picMkLst>
        </pc:picChg>
      </pc:sldChg>
    </pc:docChg>
  </pc:docChgLst>
  <pc:docChgLst>
    <pc:chgData name="Wendy Woodsford" userId="dd4886fa-f0a0-4f18-8f65-16d3fbb360dd" providerId="ADAL" clId="{3A9E0F5F-F205-4637-8F13-275510027BF8}"/>
    <pc:docChg chg="undo custSel modSld">
      <pc:chgData name="Wendy Woodsford" userId="dd4886fa-f0a0-4f18-8f65-16d3fbb360dd" providerId="ADAL" clId="{3A9E0F5F-F205-4637-8F13-275510027BF8}" dt="2023-12-15T12:52:07.465" v="456" actId="1076"/>
      <pc:docMkLst>
        <pc:docMk/>
      </pc:docMkLst>
      <pc:sldChg chg="modSp mod">
        <pc:chgData name="Wendy Woodsford" userId="dd4886fa-f0a0-4f18-8f65-16d3fbb360dd" providerId="ADAL" clId="{3A9E0F5F-F205-4637-8F13-275510027BF8}" dt="2023-12-15T11:43:00.697" v="110" actId="2711"/>
        <pc:sldMkLst>
          <pc:docMk/>
          <pc:sldMk cId="2399677537" sldId="296"/>
        </pc:sldMkLst>
        <pc:spChg chg="mod">
          <ac:chgData name="Wendy Woodsford" userId="dd4886fa-f0a0-4f18-8f65-16d3fbb360dd" providerId="ADAL" clId="{3A9E0F5F-F205-4637-8F13-275510027BF8}" dt="2023-12-15T11:43:00.697" v="110" actId="2711"/>
          <ac:spMkLst>
            <pc:docMk/>
            <pc:sldMk cId="2399677537" sldId="296"/>
            <ac:spMk id="2" creationId="{AAFF9E69-89CD-8D49-A463-8BF6A537B42E}"/>
          </ac:spMkLst>
        </pc:spChg>
        <pc:picChg chg="mod">
          <ac:chgData name="Wendy Woodsford" userId="dd4886fa-f0a0-4f18-8f65-16d3fbb360dd" providerId="ADAL" clId="{3A9E0F5F-F205-4637-8F13-275510027BF8}" dt="2023-12-15T11:23:50.407" v="3" actId="1076"/>
          <ac:picMkLst>
            <pc:docMk/>
            <pc:sldMk cId="2399677537" sldId="296"/>
            <ac:picMk id="4" creationId="{9D1FD80F-B63D-4EE3-4198-083790B315BA}"/>
          </ac:picMkLst>
        </pc:picChg>
        <pc:picChg chg="mod">
          <ac:chgData name="Wendy Woodsford" userId="dd4886fa-f0a0-4f18-8f65-16d3fbb360dd" providerId="ADAL" clId="{3A9E0F5F-F205-4637-8F13-275510027BF8}" dt="2023-12-15T11:23:46.143" v="2" actId="1076"/>
          <ac:picMkLst>
            <pc:docMk/>
            <pc:sldMk cId="2399677537" sldId="296"/>
            <ac:picMk id="5" creationId="{F23ADBBE-39CF-C334-E715-01FEE24A1E70}"/>
          </ac:picMkLst>
        </pc:picChg>
      </pc:sldChg>
      <pc:sldChg chg="modSp mod">
        <pc:chgData name="Wendy Woodsford" userId="dd4886fa-f0a0-4f18-8f65-16d3fbb360dd" providerId="ADAL" clId="{3A9E0F5F-F205-4637-8F13-275510027BF8}" dt="2023-12-15T12:42:32.179" v="291" actId="255"/>
        <pc:sldMkLst>
          <pc:docMk/>
          <pc:sldMk cId="3420642330" sldId="326"/>
        </pc:sldMkLst>
        <pc:spChg chg="mod">
          <ac:chgData name="Wendy Woodsford" userId="dd4886fa-f0a0-4f18-8f65-16d3fbb360dd" providerId="ADAL" clId="{3A9E0F5F-F205-4637-8F13-275510027BF8}" dt="2023-12-15T12:42:32.179" v="291" actId="255"/>
          <ac:spMkLst>
            <pc:docMk/>
            <pc:sldMk cId="3420642330" sldId="326"/>
            <ac:spMk id="2" creationId="{6469A1EE-72DC-162A-76DD-204AE7604E82}"/>
          </ac:spMkLst>
        </pc:spChg>
        <pc:spChg chg="mod">
          <ac:chgData name="Wendy Woodsford" userId="dd4886fa-f0a0-4f18-8f65-16d3fbb360dd" providerId="ADAL" clId="{3A9E0F5F-F205-4637-8F13-275510027BF8}" dt="2023-12-15T12:42:20.419" v="288" actId="404"/>
          <ac:spMkLst>
            <pc:docMk/>
            <pc:sldMk cId="3420642330" sldId="326"/>
            <ac:spMk id="3" creationId="{119659ED-9475-C242-929B-F826F315DAA4}"/>
          </ac:spMkLst>
        </pc:spChg>
      </pc:sldChg>
      <pc:sldChg chg="modSp mod">
        <pc:chgData name="Wendy Woodsford" userId="dd4886fa-f0a0-4f18-8f65-16d3fbb360dd" providerId="ADAL" clId="{3A9E0F5F-F205-4637-8F13-275510027BF8}" dt="2023-12-15T12:25:06.751" v="126" actId="1076"/>
        <pc:sldMkLst>
          <pc:docMk/>
          <pc:sldMk cId="2098176612" sldId="329"/>
        </pc:sldMkLst>
        <pc:spChg chg="mod">
          <ac:chgData name="Wendy Woodsford" userId="dd4886fa-f0a0-4f18-8f65-16d3fbb360dd" providerId="ADAL" clId="{3A9E0F5F-F205-4637-8F13-275510027BF8}" dt="2023-12-15T12:24:16.509" v="119" actId="14100"/>
          <ac:spMkLst>
            <pc:docMk/>
            <pc:sldMk cId="2098176612" sldId="329"/>
            <ac:spMk id="2" creationId="{F0121186-1578-5053-910B-2500E791E200}"/>
          </ac:spMkLst>
        </pc:spChg>
        <pc:spChg chg="mod">
          <ac:chgData name="Wendy Woodsford" userId="dd4886fa-f0a0-4f18-8f65-16d3fbb360dd" providerId="ADAL" clId="{3A9E0F5F-F205-4637-8F13-275510027BF8}" dt="2023-12-15T12:23:51.502" v="115" actId="14100"/>
          <ac:spMkLst>
            <pc:docMk/>
            <pc:sldMk cId="2098176612" sldId="329"/>
            <ac:spMk id="3" creationId="{11017798-E05A-675E-904D-496F8851E70E}"/>
          </ac:spMkLst>
        </pc:spChg>
        <pc:spChg chg="mod">
          <ac:chgData name="Wendy Woodsford" userId="dd4886fa-f0a0-4f18-8f65-16d3fbb360dd" providerId="ADAL" clId="{3A9E0F5F-F205-4637-8F13-275510027BF8}" dt="2023-12-15T12:24:23.076" v="121" actId="14100"/>
          <ac:spMkLst>
            <pc:docMk/>
            <pc:sldMk cId="2098176612" sldId="329"/>
            <ac:spMk id="4" creationId="{89240770-77A8-09BE-FE16-549FFA4DD09F}"/>
          </ac:spMkLst>
        </pc:spChg>
        <pc:spChg chg="mod">
          <ac:chgData name="Wendy Woodsford" userId="dd4886fa-f0a0-4f18-8f65-16d3fbb360dd" providerId="ADAL" clId="{3A9E0F5F-F205-4637-8F13-275510027BF8}" dt="2023-12-15T12:24:08.466" v="117" actId="1076"/>
          <ac:spMkLst>
            <pc:docMk/>
            <pc:sldMk cId="2098176612" sldId="329"/>
            <ac:spMk id="5" creationId="{54655FA9-427B-F18A-99D8-EB4EB5367595}"/>
          </ac:spMkLst>
        </pc:spChg>
        <pc:spChg chg="mod">
          <ac:chgData name="Wendy Woodsford" userId="dd4886fa-f0a0-4f18-8f65-16d3fbb360dd" providerId="ADAL" clId="{3A9E0F5F-F205-4637-8F13-275510027BF8}" dt="2023-12-15T12:24:43.254" v="125" actId="14100"/>
          <ac:spMkLst>
            <pc:docMk/>
            <pc:sldMk cId="2098176612" sldId="329"/>
            <ac:spMk id="6" creationId="{3D5BC8AD-66C5-D7AD-0C60-8B526903F136}"/>
          </ac:spMkLst>
        </pc:spChg>
        <pc:spChg chg="mod">
          <ac:chgData name="Wendy Woodsford" userId="dd4886fa-f0a0-4f18-8f65-16d3fbb360dd" providerId="ADAL" clId="{3A9E0F5F-F205-4637-8F13-275510027BF8}" dt="2023-12-15T11:27:59.282" v="88" actId="6549"/>
          <ac:spMkLst>
            <pc:docMk/>
            <pc:sldMk cId="2098176612" sldId="329"/>
            <ac:spMk id="10" creationId="{665AC755-F6E8-0215-B380-5F6E2EA46D26}"/>
          </ac:spMkLst>
        </pc:spChg>
        <pc:spChg chg="mod">
          <ac:chgData name="Wendy Woodsford" userId="dd4886fa-f0a0-4f18-8f65-16d3fbb360dd" providerId="ADAL" clId="{3A9E0F5F-F205-4637-8F13-275510027BF8}" dt="2023-12-15T12:25:06.751" v="126" actId="1076"/>
          <ac:spMkLst>
            <pc:docMk/>
            <pc:sldMk cId="2098176612" sldId="329"/>
            <ac:spMk id="14" creationId="{214394A2-A711-3832-AC7C-2854798D18E8}"/>
          </ac:spMkLst>
        </pc:spChg>
        <pc:picChg chg="mod">
          <ac:chgData name="Wendy Woodsford" userId="dd4886fa-f0a0-4f18-8f65-16d3fbb360dd" providerId="ADAL" clId="{3A9E0F5F-F205-4637-8F13-275510027BF8}" dt="2023-12-15T11:27:56.366" v="86" actId="1076"/>
          <ac:picMkLst>
            <pc:docMk/>
            <pc:sldMk cId="2098176612" sldId="329"/>
            <ac:picMk id="13" creationId="{49FDA68B-6DD3-4484-33D9-A25E260E0505}"/>
          </ac:picMkLst>
        </pc:picChg>
      </pc:sldChg>
      <pc:sldChg chg="modSp mod">
        <pc:chgData name="Wendy Woodsford" userId="dd4886fa-f0a0-4f18-8f65-16d3fbb360dd" providerId="ADAL" clId="{3A9E0F5F-F205-4637-8F13-275510027BF8}" dt="2023-12-15T11:43:12.961" v="114" actId="1035"/>
        <pc:sldMkLst>
          <pc:docMk/>
          <pc:sldMk cId="3540396738" sldId="330"/>
        </pc:sldMkLst>
        <pc:spChg chg="mod">
          <ac:chgData name="Wendy Woodsford" userId="dd4886fa-f0a0-4f18-8f65-16d3fbb360dd" providerId="ADAL" clId="{3A9E0F5F-F205-4637-8F13-275510027BF8}" dt="2023-12-15T11:28:12.368" v="103" actId="1035"/>
          <ac:spMkLst>
            <pc:docMk/>
            <pc:sldMk cId="3540396738" sldId="330"/>
            <ac:spMk id="2" creationId="{329CDB57-48B1-A2DE-DC3B-9929AC622ADC}"/>
          </ac:spMkLst>
        </pc:spChg>
        <pc:spChg chg="mod">
          <ac:chgData name="Wendy Woodsford" userId="dd4886fa-f0a0-4f18-8f65-16d3fbb360dd" providerId="ADAL" clId="{3A9E0F5F-F205-4637-8F13-275510027BF8}" dt="2023-12-15T11:28:23.647" v="105" actId="14100"/>
          <ac:spMkLst>
            <pc:docMk/>
            <pc:sldMk cId="3540396738" sldId="330"/>
            <ac:spMk id="9" creationId="{B274EAAC-90CC-B404-73AA-EC65473D3852}"/>
          </ac:spMkLst>
        </pc:spChg>
        <pc:spChg chg="mod">
          <ac:chgData name="Wendy Woodsford" userId="dd4886fa-f0a0-4f18-8f65-16d3fbb360dd" providerId="ADAL" clId="{3A9E0F5F-F205-4637-8F13-275510027BF8}" dt="2023-12-15T11:43:12.961" v="114" actId="1035"/>
          <ac:spMkLst>
            <pc:docMk/>
            <pc:sldMk cId="3540396738" sldId="330"/>
            <ac:spMk id="10" creationId="{DA2795C1-E725-418E-624C-45F23487128C}"/>
          </ac:spMkLst>
        </pc:spChg>
        <pc:picChg chg="mod">
          <ac:chgData name="Wendy Woodsford" userId="dd4886fa-f0a0-4f18-8f65-16d3fbb360dd" providerId="ADAL" clId="{3A9E0F5F-F205-4637-8F13-275510027BF8}" dt="2023-12-15T11:27:51.007" v="85" actId="1076"/>
          <ac:picMkLst>
            <pc:docMk/>
            <pc:sldMk cId="3540396738" sldId="330"/>
            <ac:picMk id="13" creationId="{478E2D51-EBF2-CE8B-2807-DECF2B7642E4}"/>
          </ac:picMkLst>
        </pc:picChg>
      </pc:sldChg>
      <pc:sldChg chg="modSp mod">
        <pc:chgData name="Wendy Woodsford" userId="dd4886fa-f0a0-4f18-8f65-16d3fbb360dd" providerId="ADAL" clId="{3A9E0F5F-F205-4637-8F13-275510027BF8}" dt="2023-12-15T12:38:01.071" v="236" actId="6549"/>
        <pc:sldMkLst>
          <pc:docMk/>
          <pc:sldMk cId="2588583920" sldId="336"/>
        </pc:sldMkLst>
        <pc:spChg chg="mod">
          <ac:chgData name="Wendy Woodsford" userId="dd4886fa-f0a0-4f18-8f65-16d3fbb360dd" providerId="ADAL" clId="{3A9E0F5F-F205-4637-8F13-275510027BF8}" dt="2023-12-15T12:38:01.071" v="236" actId="6549"/>
          <ac:spMkLst>
            <pc:docMk/>
            <pc:sldMk cId="2588583920" sldId="336"/>
            <ac:spMk id="5" creationId="{5942FA05-32CF-E12F-7D17-91C90D03B0B7}"/>
          </ac:spMkLst>
        </pc:spChg>
      </pc:sldChg>
      <pc:sldChg chg="modSp mod">
        <pc:chgData name="Wendy Woodsford" userId="dd4886fa-f0a0-4f18-8f65-16d3fbb360dd" providerId="ADAL" clId="{3A9E0F5F-F205-4637-8F13-275510027BF8}" dt="2023-12-15T12:26:23.229" v="136" actId="113"/>
        <pc:sldMkLst>
          <pc:docMk/>
          <pc:sldMk cId="2138340573" sldId="337"/>
        </pc:sldMkLst>
        <pc:spChg chg="mod">
          <ac:chgData name="Wendy Woodsford" userId="dd4886fa-f0a0-4f18-8f65-16d3fbb360dd" providerId="ADAL" clId="{3A9E0F5F-F205-4637-8F13-275510027BF8}" dt="2023-12-15T12:26:23.229" v="136" actId="113"/>
          <ac:spMkLst>
            <pc:docMk/>
            <pc:sldMk cId="2138340573" sldId="337"/>
            <ac:spMk id="3" creationId="{2BCB88CF-F088-0ED6-BF51-66199E6602B0}"/>
          </ac:spMkLst>
        </pc:spChg>
        <pc:spChg chg="mod">
          <ac:chgData name="Wendy Woodsford" userId="dd4886fa-f0a0-4f18-8f65-16d3fbb360dd" providerId="ADAL" clId="{3A9E0F5F-F205-4637-8F13-275510027BF8}" dt="2023-12-15T12:25:29.206" v="127" actId="1076"/>
          <ac:spMkLst>
            <pc:docMk/>
            <pc:sldMk cId="2138340573" sldId="337"/>
            <ac:spMk id="7" creationId="{410D464D-EB35-C9A1-A44E-396953200DDB}"/>
          </ac:spMkLst>
        </pc:spChg>
        <pc:spChg chg="mod">
          <ac:chgData name="Wendy Woodsford" userId="dd4886fa-f0a0-4f18-8f65-16d3fbb360dd" providerId="ADAL" clId="{3A9E0F5F-F205-4637-8F13-275510027BF8}" dt="2023-12-15T12:25:35.041" v="128" actId="1076"/>
          <ac:spMkLst>
            <pc:docMk/>
            <pc:sldMk cId="2138340573" sldId="337"/>
            <ac:spMk id="8" creationId="{79A96A2A-3D11-F4D4-CC67-76FFFBE47E0B}"/>
          </ac:spMkLst>
        </pc:spChg>
      </pc:sldChg>
      <pc:sldChg chg="modSp mod">
        <pc:chgData name="Wendy Woodsford" userId="dd4886fa-f0a0-4f18-8f65-16d3fbb360dd" providerId="ADAL" clId="{3A9E0F5F-F205-4637-8F13-275510027BF8}" dt="2023-12-15T12:25:43.852" v="129" actId="1076"/>
        <pc:sldMkLst>
          <pc:docMk/>
          <pc:sldMk cId="2528587967" sldId="338"/>
        </pc:sldMkLst>
        <pc:spChg chg="mod">
          <ac:chgData name="Wendy Woodsford" userId="dd4886fa-f0a0-4f18-8f65-16d3fbb360dd" providerId="ADAL" clId="{3A9E0F5F-F205-4637-8F13-275510027BF8}" dt="2023-12-15T12:25:43.852" v="129" actId="1076"/>
          <ac:spMkLst>
            <pc:docMk/>
            <pc:sldMk cId="2528587967" sldId="338"/>
            <ac:spMk id="7" creationId="{8D76DA52-DE41-90C7-955B-F8AFA1F42910}"/>
          </ac:spMkLst>
        </pc:spChg>
      </pc:sldChg>
      <pc:sldChg chg="modSp mod">
        <pc:chgData name="Wendy Woodsford" userId="dd4886fa-f0a0-4f18-8f65-16d3fbb360dd" providerId="ADAL" clId="{3A9E0F5F-F205-4637-8F13-275510027BF8}" dt="2023-12-15T12:27:27.686" v="153" actId="1076"/>
        <pc:sldMkLst>
          <pc:docMk/>
          <pc:sldMk cId="2444204512" sldId="341"/>
        </pc:sldMkLst>
        <pc:spChg chg="mod">
          <ac:chgData name="Wendy Woodsford" userId="dd4886fa-f0a0-4f18-8f65-16d3fbb360dd" providerId="ADAL" clId="{3A9E0F5F-F205-4637-8F13-275510027BF8}" dt="2023-12-15T12:26:38.478" v="137" actId="14100"/>
          <ac:spMkLst>
            <pc:docMk/>
            <pc:sldMk cId="2444204512" sldId="341"/>
            <ac:spMk id="5" creationId="{161B5822-F5BA-EACA-382B-D83B022DC38C}"/>
          </ac:spMkLst>
        </pc:spChg>
        <pc:spChg chg="mod">
          <ac:chgData name="Wendy Woodsford" userId="dd4886fa-f0a0-4f18-8f65-16d3fbb360dd" providerId="ADAL" clId="{3A9E0F5F-F205-4637-8F13-275510027BF8}" dt="2023-12-15T12:27:27.686" v="153" actId="1076"/>
          <ac:spMkLst>
            <pc:docMk/>
            <pc:sldMk cId="2444204512" sldId="341"/>
            <ac:spMk id="8" creationId="{4F9505BC-EF0C-D4EE-AB40-5E8E931968B4}"/>
          </ac:spMkLst>
        </pc:spChg>
        <pc:spChg chg="mod">
          <ac:chgData name="Wendy Woodsford" userId="dd4886fa-f0a0-4f18-8f65-16d3fbb360dd" providerId="ADAL" clId="{3A9E0F5F-F205-4637-8F13-275510027BF8}" dt="2023-12-15T12:27:20.377" v="152" actId="14100"/>
          <ac:spMkLst>
            <pc:docMk/>
            <pc:sldMk cId="2444204512" sldId="341"/>
            <ac:spMk id="9" creationId="{EC9099D8-29DC-26D2-BAB0-03DE5115960C}"/>
          </ac:spMkLst>
        </pc:spChg>
        <pc:spChg chg="mod">
          <ac:chgData name="Wendy Woodsford" userId="dd4886fa-f0a0-4f18-8f65-16d3fbb360dd" providerId="ADAL" clId="{3A9E0F5F-F205-4637-8F13-275510027BF8}" dt="2023-12-15T12:27:01.357" v="140" actId="14100"/>
          <ac:spMkLst>
            <pc:docMk/>
            <pc:sldMk cId="2444204512" sldId="341"/>
            <ac:spMk id="10" creationId="{89049C98-2639-DD4D-9766-4197228EE071}"/>
          </ac:spMkLst>
        </pc:spChg>
        <pc:spChg chg="mod">
          <ac:chgData name="Wendy Woodsford" userId="dd4886fa-f0a0-4f18-8f65-16d3fbb360dd" providerId="ADAL" clId="{3A9E0F5F-F205-4637-8F13-275510027BF8}" dt="2023-12-15T12:27:12.824" v="151" actId="1038"/>
          <ac:spMkLst>
            <pc:docMk/>
            <pc:sldMk cId="2444204512" sldId="341"/>
            <ac:spMk id="11" creationId="{14DEF7D8-AF2A-A199-1113-48E4F885DEAC}"/>
          </ac:spMkLst>
        </pc:spChg>
        <pc:picChg chg="mod">
          <ac:chgData name="Wendy Woodsford" userId="dd4886fa-f0a0-4f18-8f65-16d3fbb360dd" providerId="ADAL" clId="{3A9E0F5F-F205-4637-8F13-275510027BF8}" dt="2023-12-15T12:26:46.474" v="138" actId="1076"/>
          <ac:picMkLst>
            <pc:docMk/>
            <pc:sldMk cId="2444204512" sldId="341"/>
            <ac:picMk id="6" creationId="{3C9D05CE-56CD-E899-B509-71184911D5BD}"/>
          </ac:picMkLst>
        </pc:picChg>
        <pc:picChg chg="mod">
          <ac:chgData name="Wendy Woodsford" userId="dd4886fa-f0a0-4f18-8f65-16d3fbb360dd" providerId="ADAL" clId="{3A9E0F5F-F205-4637-8F13-275510027BF8}" dt="2023-12-15T12:26:57.715" v="139" actId="1076"/>
          <ac:picMkLst>
            <pc:docMk/>
            <pc:sldMk cId="2444204512" sldId="341"/>
            <ac:picMk id="7" creationId="{0F2DD07C-A63C-A9CF-F6F8-EC703584FEC5}"/>
          </ac:picMkLst>
        </pc:picChg>
      </pc:sldChg>
      <pc:sldChg chg="modSp mod">
        <pc:chgData name="Wendy Woodsford" userId="dd4886fa-f0a0-4f18-8f65-16d3fbb360dd" providerId="ADAL" clId="{3A9E0F5F-F205-4637-8F13-275510027BF8}" dt="2023-12-15T12:26:02.250" v="135" actId="20577"/>
        <pc:sldMkLst>
          <pc:docMk/>
          <pc:sldMk cId="1774342115" sldId="342"/>
        </pc:sldMkLst>
        <pc:spChg chg="mod">
          <ac:chgData name="Wendy Woodsford" userId="dd4886fa-f0a0-4f18-8f65-16d3fbb360dd" providerId="ADAL" clId="{3A9E0F5F-F205-4637-8F13-275510027BF8}" dt="2023-12-15T12:26:02.250" v="135" actId="20577"/>
          <ac:spMkLst>
            <pc:docMk/>
            <pc:sldMk cId="1774342115" sldId="342"/>
            <ac:spMk id="4" creationId="{3EA0C506-D6DF-51CC-1A71-FB253F31763F}"/>
          </ac:spMkLst>
        </pc:spChg>
      </pc:sldChg>
      <pc:sldChg chg="modSp mod">
        <pc:chgData name="Wendy Woodsford" userId="dd4886fa-f0a0-4f18-8f65-16d3fbb360dd" providerId="ADAL" clId="{3A9E0F5F-F205-4637-8F13-275510027BF8}" dt="2023-12-15T12:28:44.325" v="161" actId="1036"/>
        <pc:sldMkLst>
          <pc:docMk/>
          <pc:sldMk cId="1277768386" sldId="343"/>
        </pc:sldMkLst>
        <pc:spChg chg="mod">
          <ac:chgData name="Wendy Woodsford" userId="dd4886fa-f0a0-4f18-8f65-16d3fbb360dd" providerId="ADAL" clId="{3A9E0F5F-F205-4637-8F13-275510027BF8}" dt="2023-12-15T12:28:44.325" v="161" actId="1036"/>
          <ac:spMkLst>
            <pc:docMk/>
            <pc:sldMk cId="1277768386" sldId="343"/>
            <ac:spMk id="4" creationId="{52834EAC-9D0B-BF48-FABA-68ABD8E9E175}"/>
          </ac:spMkLst>
        </pc:spChg>
        <pc:picChg chg="mod">
          <ac:chgData name="Wendy Woodsford" userId="dd4886fa-f0a0-4f18-8f65-16d3fbb360dd" providerId="ADAL" clId="{3A9E0F5F-F205-4637-8F13-275510027BF8}" dt="2023-12-15T12:28:17.227" v="154" actId="1076"/>
          <ac:picMkLst>
            <pc:docMk/>
            <pc:sldMk cId="1277768386" sldId="343"/>
            <ac:picMk id="3" creationId="{F9ED4A0D-0A77-6C5B-61B4-AD106B0C42A7}"/>
          </ac:picMkLst>
        </pc:picChg>
      </pc:sldChg>
      <pc:sldChg chg="modSp mod">
        <pc:chgData name="Wendy Woodsford" userId="dd4886fa-f0a0-4f18-8f65-16d3fbb360dd" providerId="ADAL" clId="{3A9E0F5F-F205-4637-8F13-275510027BF8}" dt="2023-12-15T12:29:31.200" v="164" actId="1076"/>
        <pc:sldMkLst>
          <pc:docMk/>
          <pc:sldMk cId="3554228328" sldId="345"/>
        </pc:sldMkLst>
        <pc:spChg chg="mod">
          <ac:chgData name="Wendy Woodsford" userId="dd4886fa-f0a0-4f18-8f65-16d3fbb360dd" providerId="ADAL" clId="{3A9E0F5F-F205-4637-8F13-275510027BF8}" dt="2023-12-15T12:29:31.200" v="164" actId="1076"/>
          <ac:spMkLst>
            <pc:docMk/>
            <pc:sldMk cId="3554228328" sldId="345"/>
            <ac:spMk id="5" creationId="{9C433F1D-9DAA-61D7-06B7-62543FC12B6A}"/>
          </ac:spMkLst>
        </pc:spChg>
        <pc:picChg chg="mod">
          <ac:chgData name="Wendy Woodsford" userId="dd4886fa-f0a0-4f18-8f65-16d3fbb360dd" providerId="ADAL" clId="{3A9E0F5F-F205-4637-8F13-275510027BF8}" dt="2023-12-15T12:29:21.116" v="162" actId="1076"/>
          <ac:picMkLst>
            <pc:docMk/>
            <pc:sldMk cId="3554228328" sldId="345"/>
            <ac:picMk id="4" creationId="{E1B32F1A-27F6-615D-82F9-9108828F0F61}"/>
          </ac:picMkLst>
        </pc:picChg>
      </pc:sldChg>
      <pc:sldChg chg="modSp mod">
        <pc:chgData name="Wendy Woodsford" userId="dd4886fa-f0a0-4f18-8f65-16d3fbb360dd" providerId="ADAL" clId="{3A9E0F5F-F205-4637-8F13-275510027BF8}" dt="2023-12-15T12:32:27.507" v="185" actId="113"/>
        <pc:sldMkLst>
          <pc:docMk/>
          <pc:sldMk cId="1737420406" sldId="346"/>
        </pc:sldMkLst>
        <pc:spChg chg="mod">
          <ac:chgData name="Wendy Woodsford" userId="dd4886fa-f0a0-4f18-8f65-16d3fbb360dd" providerId="ADAL" clId="{3A9E0F5F-F205-4637-8F13-275510027BF8}" dt="2023-12-15T12:30:53.823" v="169" actId="1076"/>
          <ac:spMkLst>
            <pc:docMk/>
            <pc:sldMk cId="1737420406" sldId="346"/>
            <ac:spMk id="5" creationId="{66388C2B-D595-E212-6D60-2385088D1BA0}"/>
          </ac:spMkLst>
        </pc:spChg>
        <pc:spChg chg="mod">
          <ac:chgData name="Wendy Woodsford" userId="dd4886fa-f0a0-4f18-8f65-16d3fbb360dd" providerId="ADAL" clId="{3A9E0F5F-F205-4637-8F13-275510027BF8}" dt="2023-12-15T12:32:01.643" v="183" actId="404"/>
          <ac:spMkLst>
            <pc:docMk/>
            <pc:sldMk cId="1737420406" sldId="346"/>
            <ac:spMk id="6" creationId="{4D71ACDD-CBCA-3F67-9975-26475CED495E}"/>
          </ac:spMkLst>
        </pc:spChg>
        <pc:spChg chg="mod">
          <ac:chgData name="Wendy Woodsford" userId="dd4886fa-f0a0-4f18-8f65-16d3fbb360dd" providerId="ADAL" clId="{3A9E0F5F-F205-4637-8F13-275510027BF8}" dt="2023-12-15T12:32:27.507" v="185" actId="113"/>
          <ac:spMkLst>
            <pc:docMk/>
            <pc:sldMk cId="1737420406" sldId="346"/>
            <ac:spMk id="7" creationId="{76C3943D-0DF2-9B32-B4F7-FE567CA30939}"/>
          </ac:spMkLst>
        </pc:spChg>
      </pc:sldChg>
      <pc:sldChg chg="modSp mod">
        <pc:chgData name="Wendy Woodsford" userId="dd4886fa-f0a0-4f18-8f65-16d3fbb360dd" providerId="ADAL" clId="{3A9E0F5F-F205-4637-8F13-275510027BF8}" dt="2023-12-15T12:35:38.859" v="203" actId="1076"/>
        <pc:sldMkLst>
          <pc:docMk/>
          <pc:sldMk cId="3686638047" sldId="347"/>
        </pc:sldMkLst>
        <pc:spChg chg="mod">
          <ac:chgData name="Wendy Woodsford" userId="dd4886fa-f0a0-4f18-8f65-16d3fbb360dd" providerId="ADAL" clId="{3A9E0F5F-F205-4637-8F13-275510027BF8}" dt="2023-12-15T12:35:36.512" v="202" actId="1076"/>
          <ac:spMkLst>
            <pc:docMk/>
            <pc:sldMk cId="3686638047" sldId="347"/>
            <ac:spMk id="14" creationId="{3EBB5AA9-4E8C-76FD-AD9C-5853B93C0169}"/>
          </ac:spMkLst>
        </pc:spChg>
        <pc:spChg chg="mod">
          <ac:chgData name="Wendy Woodsford" userId="dd4886fa-f0a0-4f18-8f65-16d3fbb360dd" providerId="ADAL" clId="{3A9E0F5F-F205-4637-8F13-275510027BF8}" dt="2023-12-15T12:35:38.859" v="203" actId="1076"/>
          <ac:spMkLst>
            <pc:docMk/>
            <pc:sldMk cId="3686638047" sldId="347"/>
            <ac:spMk id="15" creationId="{24113745-3C76-4A5E-206C-654A405F3794}"/>
          </ac:spMkLst>
        </pc:spChg>
        <pc:picChg chg="mod">
          <ac:chgData name="Wendy Woodsford" userId="dd4886fa-f0a0-4f18-8f65-16d3fbb360dd" providerId="ADAL" clId="{3A9E0F5F-F205-4637-8F13-275510027BF8}" dt="2023-12-15T12:33:23.156" v="201" actId="1076"/>
          <ac:picMkLst>
            <pc:docMk/>
            <pc:sldMk cId="3686638047" sldId="347"/>
            <ac:picMk id="16" creationId="{0114259A-120A-5880-4A05-829FCF656010}"/>
          </ac:picMkLst>
        </pc:picChg>
        <pc:picChg chg="mod">
          <ac:chgData name="Wendy Woodsford" userId="dd4886fa-f0a0-4f18-8f65-16d3fbb360dd" providerId="ADAL" clId="{3A9E0F5F-F205-4637-8F13-275510027BF8}" dt="2023-12-15T12:33:21.104" v="200" actId="1076"/>
          <ac:picMkLst>
            <pc:docMk/>
            <pc:sldMk cId="3686638047" sldId="347"/>
            <ac:picMk id="17" creationId="{5A687F0C-F3B5-4FEE-EF2B-0295F98AF468}"/>
          </ac:picMkLst>
        </pc:picChg>
      </pc:sldChg>
      <pc:sldChg chg="modSp mod">
        <pc:chgData name="Wendy Woodsford" userId="dd4886fa-f0a0-4f18-8f65-16d3fbb360dd" providerId="ADAL" clId="{3A9E0F5F-F205-4637-8F13-275510027BF8}" dt="2023-12-15T12:36:14.893" v="219" actId="1037"/>
        <pc:sldMkLst>
          <pc:docMk/>
          <pc:sldMk cId="1482581357" sldId="348"/>
        </pc:sldMkLst>
        <pc:picChg chg="mod">
          <ac:chgData name="Wendy Woodsford" userId="dd4886fa-f0a0-4f18-8f65-16d3fbb360dd" providerId="ADAL" clId="{3A9E0F5F-F205-4637-8F13-275510027BF8}" dt="2023-12-15T12:36:14.893" v="219" actId="1037"/>
          <ac:picMkLst>
            <pc:docMk/>
            <pc:sldMk cId="1482581357" sldId="348"/>
            <ac:picMk id="5" creationId="{0CB698B9-909B-DA25-F4CA-E0048F5FF263}"/>
          </ac:picMkLst>
        </pc:picChg>
      </pc:sldChg>
      <pc:sldChg chg="modSp mod">
        <pc:chgData name="Wendy Woodsford" userId="dd4886fa-f0a0-4f18-8f65-16d3fbb360dd" providerId="ADAL" clId="{3A9E0F5F-F205-4637-8F13-275510027BF8}" dt="2023-12-15T12:37:23.655" v="233" actId="2711"/>
        <pc:sldMkLst>
          <pc:docMk/>
          <pc:sldMk cId="1036055169" sldId="349"/>
        </pc:sldMkLst>
        <pc:spChg chg="mod">
          <ac:chgData name="Wendy Woodsford" userId="dd4886fa-f0a0-4f18-8f65-16d3fbb360dd" providerId="ADAL" clId="{3A9E0F5F-F205-4637-8F13-275510027BF8}" dt="2023-12-15T12:36:50.846" v="227" actId="14100"/>
          <ac:spMkLst>
            <pc:docMk/>
            <pc:sldMk cId="1036055169" sldId="349"/>
            <ac:spMk id="3" creationId="{1B712333-4476-AAEE-068C-AC2E4654B5FB}"/>
          </ac:spMkLst>
        </pc:spChg>
        <pc:spChg chg="mod">
          <ac:chgData name="Wendy Woodsford" userId="dd4886fa-f0a0-4f18-8f65-16d3fbb360dd" providerId="ADAL" clId="{3A9E0F5F-F205-4637-8F13-275510027BF8}" dt="2023-12-15T12:37:23.655" v="233" actId="2711"/>
          <ac:spMkLst>
            <pc:docMk/>
            <pc:sldMk cId="1036055169" sldId="349"/>
            <ac:spMk id="6" creationId="{433494DF-A1D2-E948-B59B-9909719CCA94}"/>
          </ac:spMkLst>
        </pc:spChg>
        <pc:picChg chg="mod">
          <ac:chgData name="Wendy Woodsford" userId="dd4886fa-f0a0-4f18-8f65-16d3fbb360dd" providerId="ADAL" clId="{3A9E0F5F-F205-4637-8F13-275510027BF8}" dt="2023-12-15T12:36:59.208" v="230" actId="1076"/>
          <ac:picMkLst>
            <pc:docMk/>
            <pc:sldMk cId="1036055169" sldId="349"/>
            <ac:picMk id="4" creationId="{24219AA1-3B74-B162-DE2B-EE6109D0253C}"/>
          </ac:picMkLst>
        </pc:picChg>
        <pc:picChg chg="mod">
          <ac:chgData name="Wendy Woodsford" userId="dd4886fa-f0a0-4f18-8f65-16d3fbb360dd" providerId="ADAL" clId="{3A9E0F5F-F205-4637-8F13-275510027BF8}" dt="2023-12-15T12:37:07.283" v="231" actId="1076"/>
          <ac:picMkLst>
            <pc:docMk/>
            <pc:sldMk cId="1036055169" sldId="349"/>
            <ac:picMk id="5" creationId="{B92673D4-1D0E-6400-F087-82F5DE4C8F9D}"/>
          </ac:picMkLst>
        </pc:picChg>
        <pc:picChg chg="mod">
          <ac:chgData name="Wendy Woodsford" userId="dd4886fa-f0a0-4f18-8f65-16d3fbb360dd" providerId="ADAL" clId="{3A9E0F5F-F205-4637-8F13-275510027BF8}" dt="2023-12-15T12:36:36.903" v="225" actId="1076"/>
          <ac:picMkLst>
            <pc:docMk/>
            <pc:sldMk cId="1036055169" sldId="349"/>
            <ac:picMk id="7" creationId="{814BF57D-EA48-CDF2-9AD9-482A339B10C9}"/>
          </ac:picMkLst>
        </pc:picChg>
      </pc:sldChg>
      <pc:sldChg chg="modSp mod">
        <pc:chgData name="Wendy Woodsford" userId="dd4886fa-f0a0-4f18-8f65-16d3fbb360dd" providerId="ADAL" clId="{3A9E0F5F-F205-4637-8F13-275510027BF8}" dt="2023-12-15T12:42:45.414" v="293" actId="1076"/>
        <pc:sldMkLst>
          <pc:docMk/>
          <pc:sldMk cId="4279630141" sldId="350"/>
        </pc:sldMkLst>
        <pc:spChg chg="mod">
          <ac:chgData name="Wendy Woodsford" userId="dd4886fa-f0a0-4f18-8f65-16d3fbb360dd" providerId="ADAL" clId="{3A9E0F5F-F205-4637-8F13-275510027BF8}" dt="2023-12-15T12:42:43.864" v="292" actId="1076"/>
          <ac:spMkLst>
            <pc:docMk/>
            <pc:sldMk cId="4279630141" sldId="350"/>
            <ac:spMk id="4" creationId="{5ED6525F-DB3D-99A9-652D-8E3D94F8BFBF}"/>
          </ac:spMkLst>
        </pc:spChg>
        <pc:grpChg chg="mod">
          <ac:chgData name="Wendy Woodsford" userId="dd4886fa-f0a0-4f18-8f65-16d3fbb360dd" providerId="ADAL" clId="{3A9E0F5F-F205-4637-8F13-275510027BF8}" dt="2023-12-15T12:42:45.414" v="293" actId="1076"/>
          <ac:grpSpMkLst>
            <pc:docMk/>
            <pc:sldMk cId="4279630141" sldId="350"/>
            <ac:grpSpMk id="5" creationId="{DF9A3247-E952-5F18-C04E-94E712E4A607}"/>
          </ac:grpSpMkLst>
        </pc:grpChg>
      </pc:sldChg>
      <pc:sldChg chg="modSp mod">
        <pc:chgData name="Wendy Woodsford" userId="dd4886fa-f0a0-4f18-8f65-16d3fbb360dd" providerId="ADAL" clId="{3A9E0F5F-F205-4637-8F13-275510027BF8}" dt="2023-12-15T12:41:32.076" v="272" actId="1035"/>
        <pc:sldMkLst>
          <pc:docMk/>
          <pc:sldMk cId="3149482887" sldId="351"/>
        </pc:sldMkLst>
        <pc:spChg chg="mod">
          <ac:chgData name="Wendy Woodsford" userId="dd4886fa-f0a0-4f18-8f65-16d3fbb360dd" providerId="ADAL" clId="{3A9E0F5F-F205-4637-8F13-275510027BF8}" dt="2023-12-15T12:41:00.530" v="258" actId="20577"/>
          <ac:spMkLst>
            <pc:docMk/>
            <pc:sldMk cId="3149482887" sldId="351"/>
            <ac:spMk id="2" creationId="{75821329-62F4-AAC1-EA96-201B3DB7DCA1}"/>
          </ac:spMkLst>
        </pc:spChg>
        <pc:spChg chg="mod">
          <ac:chgData name="Wendy Woodsford" userId="dd4886fa-f0a0-4f18-8f65-16d3fbb360dd" providerId="ADAL" clId="{3A9E0F5F-F205-4637-8F13-275510027BF8}" dt="2023-12-15T12:41:05.003" v="259" actId="113"/>
          <ac:spMkLst>
            <pc:docMk/>
            <pc:sldMk cId="3149482887" sldId="351"/>
            <ac:spMk id="3" creationId="{363F2650-6729-0EF8-836A-E64F966AA7F4}"/>
          </ac:spMkLst>
        </pc:spChg>
        <pc:spChg chg="mod">
          <ac:chgData name="Wendy Woodsford" userId="dd4886fa-f0a0-4f18-8f65-16d3fbb360dd" providerId="ADAL" clId="{3A9E0F5F-F205-4637-8F13-275510027BF8}" dt="2023-12-15T12:41:13.051" v="261" actId="14100"/>
          <ac:spMkLst>
            <pc:docMk/>
            <pc:sldMk cId="3149482887" sldId="351"/>
            <ac:spMk id="6" creationId="{380B0514-A3CE-0351-AD6F-AB5F17967F72}"/>
          </ac:spMkLst>
        </pc:spChg>
        <pc:spChg chg="mod">
          <ac:chgData name="Wendy Woodsford" userId="dd4886fa-f0a0-4f18-8f65-16d3fbb360dd" providerId="ADAL" clId="{3A9E0F5F-F205-4637-8F13-275510027BF8}" dt="2023-12-15T12:41:15.960" v="262" actId="14100"/>
          <ac:spMkLst>
            <pc:docMk/>
            <pc:sldMk cId="3149482887" sldId="351"/>
            <ac:spMk id="8" creationId="{251A4E87-29CE-0E1E-9D20-7988AC060860}"/>
          </ac:spMkLst>
        </pc:spChg>
        <pc:picChg chg="mod">
          <ac:chgData name="Wendy Woodsford" userId="dd4886fa-f0a0-4f18-8f65-16d3fbb360dd" providerId="ADAL" clId="{3A9E0F5F-F205-4637-8F13-275510027BF8}" dt="2023-12-15T12:40:39.571" v="256" actId="14100"/>
          <ac:picMkLst>
            <pc:docMk/>
            <pc:sldMk cId="3149482887" sldId="351"/>
            <ac:picMk id="4" creationId="{87F1EA2D-70D2-5142-12D7-D0E90AFB412A}"/>
          </ac:picMkLst>
        </pc:picChg>
        <pc:picChg chg="mod">
          <ac:chgData name="Wendy Woodsford" userId="dd4886fa-f0a0-4f18-8f65-16d3fbb360dd" providerId="ADAL" clId="{3A9E0F5F-F205-4637-8F13-275510027BF8}" dt="2023-12-15T12:41:32.076" v="272" actId="1035"/>
          <ac:picMkLst>
            <pc:docMk/>
            <pc:sldMk cId="3149482887" sldId="351"/>
            <ac:picMk id="7" creationId="{C6E7070A-6D99-89ED-9D1F-5FAE9C1C1DA2}"/>
          </ac:picMkLst>
        </pc:picChg>
      </pc:sldChg>
      <pc:sldChg chg="modSp mod">
        <pc:chgData name="Wendy Woodsford" userId="dd4886fa-f0a0-4f18-8f65-16d3fbb360dd" providerId="ADAL" clId="{3A9E0F5F-F205-4637-8F13-275510027BF8}" dt="2023-12-15T12:40:12.977" v="250" actId="1076"/>
        <pc:sldMkLst>
          <pc:docMk/>
          <pc:sldMk cId="364390510" sldId="352"/>
        </pc:sldMkLst>
        <pc:spChg chg="mod">
          <ac:chgData name="Wendy Woodsford" userId="dd4886fa-f0a0-4f18-8f65-16d3fbb360dd" providerId="ADAL" clId="{3A9E0F5F-F205-4637-8F13-275510027BF8}" dt="2023-12-15T12:40:12.977" v="250" actId="1076"/>
          <ac:spMkLst>
            <pc:docMk/>
            <pc:sldMk cId="364390510" sldId="352"/>
            <ac:spMk id="6" creationId="{4D5B8077-03F0-99A1-1D2A-011F09E0BE34}"/>
          </ac:spMkLst>
        </pc:spChg>
        <pc:spChg chg="mod">
          <ac:chgData name="Wendy Woodsford" userId="dd4886fa-f0a0-4f18-8f65-16d3fbb360dd" providerId="ADAL" clId="{3A9E0F5F-F205-4637-8F13-275510027BF8}" dt="2023-12-15T12:40:08.879" v="248" actId="6549"/>
          <ac:spMkLst>
            <pc:docMk/>
            <pc:sldMk cId="364390510" sldId="352"/>
            <ac:spMk id="7" creationId="{85AB6C5D-B8DC-DD46-C97E-264F51F05AE8}"/>
          </ac:spMkLst>
        </pc:spChg>
        <pc:spChg chg="mod">
          <ac:chgData name="Wendy Woodsford" userId="dd4886fa-f0a0-4f18-8f65-16d3fbb360dd" providerId="ADAL" clId="{3A9E0F5F-F205-4637-8F13-275510027BF8}" dt="2023-12-15T12:39:51.192" v="245" actId="113"/>
          <ac:spMkLst>
            <pc:docMk/>
            <pc:sldMk cId="364390510" sldId="352"/>
            <ac:spMk id="13" creationId="{C1255DF5-338F-994A-358A-26E6AE289CFE}"/>
          </ac:spMkLst>
        </pc:spChg>
        <pc:grpChg chg="mod">
          <ac:chgData name="Wendy Woodsford" userId="dd4886fa-f0a0-4f18-8f65-16d3fbb360dd" providerId="ADAL" clId="{3A9E0F5F-F205-4637-8F13-275510027BF8}" dt="2023-12-15T12:39:47.952" v="244" actId="1076"/>
          <ac:grpSpMkLst>
            <pc:docMk/>
            <pc:sldMk cId="364390510" sldId="352"/>
            <ac:grpSpMk id="5" creationId="{7E6A755E-637D-7FC4-BBAA-F0E20949D64D}"/>
          </ac:grpSpMkLst>
        </pc:grpChg>
        <pc:picChg chg="mod">
          <ac:chgData name="Wendy Woodsford" userId="dd4886fa-f0a0-4f18-8f65-16d3fbb360dd" providerId="ADAL" clId="{3A9E0F5F-F205-4637-8F13-275510027BF8}" dt="2023-12-15T12:39:47.313" v="243" actId="1076"/>
          <ac:picMkLst>
            <pc:docMk/>
            <pc:sldMk cId="364390510" sldId="352"/>
            <ac:picMk id="14" creationId="{900A5624-CCFF-C074-027D-2F885EA351EC}"/>
          </ac:picMkLst>
        </pc:picChg>
      </pc:sldChg>
      <pc:sldChg chg="modSp mod">
        <pc:chgData name="Wendy Woodsford" userId="dd4886fa-f0a0-4f18-8f65-16d3fbb360dd" providerId="ADAL" clId="{3A9E0F5F-F205-4637-8F13-275510027BF8}" dt="2023-12-15T12:43:05.086" v="296" actId="1076"/>
        <pc:sldMkLst>
          <pc:docMk/>
          <pc:sldMk cId="317187254" sldId="353"/>
        </pc:sldMkLst>
        <pc:spChg chg="mod">
          <ac:chgData name="Wendy Woodsford" userId="dd4886fa-f0a0-4f18-8f65-16d3fbb360dd" providerId="ADAL" clId="{3A9E0F5F-F205-4637-8F13-275510027BF8}" dt="2023-12-15T12:43:05.086" v="296" actId="1076"/>
          <ac:spMkLst>
            <pc:docMk/>
            <pc:sldMk cId="317187254" sldId="353"/>
            <ac:spMk id="11" creationId="{4E3E744C-0E76-B273-E849-7B70F48D96B0}"/>
          </ac:spMkLst>
        </pc:spChg>
        <pc:picChg chg="mod">
          <ac:chgData name="Wendy Woodsford" userId="dd4886fa-f0a0-4f18-8f65-16d3fbb360dd" providerId="ADAL" clId="{3A9E0F5F-F205-4637-8F13-275510027BF8}" dt="2023-12-15T12:43:01.605" v="295" actId="1076"/>
          <ac:picMkLst>
            <pc:docMk/>
            <pc:sldMk cId="317187254" sldId="353"/>
            <ac:picMk id="10" creationId="{B87662A2-0C80-1254-13C2-E1B07BCC962E}"/>
          </ac:picMkLst>
        </pc:picChg>
      </pc:sldChg>
      <pc:sldChg chg="modSp mod">
        <pc:chgData name="Wendy Woodsford" userId="dd4886fa-f0a0-4f18-8f65-16d3fbb360dd" providerId="ADAL" clId="{3A9E0F5F-F205-4637-8F13-275510027BF8}" dt="2023-12-15T12:43:14.627" v="297" actId="1076"/>
        <pc:sldMkLst>
          <pc:docMk/>
          <pc:sldMk cId="264838852" sldId="354"/>
        </pc:sldMkLst>
        <pc:spChg chg="mod">
          <ac:chgData name="Wendy Woodsford" userId="dd4886fa-f0a0-4f18-8f65-16d3fbb360dd" providerId="ADAL" clId="{3A9E0F5F-F205-4637-8F13-275510027BF8}" dt="2023-12-15T12:43:14.627" v="297" actId="1076"/>
          <ac:spMkLst>
            <pc:docMk/>
            <pc:sldMk cId="264838852" sldId="354"/>
            <ac:spMk id="5" creationId="{50370B2A-89AA-A628-58A8-6A29E01D627D}"/>
          </ac:spMkLst>
        </pc:spChg>
      </pc:sldChg>
      <pc:sldChg chg="modSp mod">
        <pc:chgData name="Wendy Woodsford" userId="dd4886fa-f0a0-4f18-8f65-16d3fbb360dd" providerId="ADAL" clId="{3A9E0F5F-F205-4637-8F13-275510027BF8}" dt="2023-12-15T12:43:40.205" v="301" actId="1037"/>
        <pc:sldMkLst>
          <pc:docMk/>
          <pc:sldMk cId="505896394" sldId="356"/>
        </pc:sldMkLst>
        <pc:spChg chg="mod">
          <ac:chgData name="Wendy Woodsford" userId="dd4886fa-f0a0-4f18-8f65-16d3fbb360dd" providerId="ADAL" clId="{3A9E0F5F-F205-4637-8F13-275510027BF8}" dt="2023-12-15T12:43:40.205" v="301" actId="1037"/>
          <ac:spMkLst>
            <pc:docMk/>
            <pc:sldMk cId="505896394" sldId="356"/>
            <ac:spMk id="5" creationId="{25424C6C-071A-DFC8-F399-AB1D3CACCB67}"/>
          </ac:spMkLst>
        </pc:spChg>
      </pc:sldChg>
      <pc:sldChg chg="modSp mod">
        <pc:chgData name="Wendy Woodsford" userId="dd4886fa-f0a0-4f18-8f65-16d3fbb360dd" providerId="ADAL" clId="{3A9E0F5F-F205-4637-8F13-275510027BF8}" dt="2023-12-15T12:43:57.277" v="304" actId="20577"/>
        <pc:sldMkLst>
          <pc:docMk/>
          <pc:sldMk cId="1189095987" sldId="357"/>
        </pc:sldMkLst>
        <pc:spChg chg="mod">
          <ac:chgData name="Wendy Woodsford" userId="dd4886fa-f0a0-4f18-8f65-16d3fbb360dd" providerId="ADAL" clId="{3A9E0F5F-F205-4637-8F13-275510027BF8}" dt="2023-12-15T12:43:57.277" v="304" actId="20577"/>
          <ac:spMkLst>
            <pc:docMk/>
            <pc:sldMk cId="1189095987" sldId="357"/>
            <ac:spMk id="4" creationId="{23CAD19E-7571-9F2C-F997-1E85B9C692FE}"/>
          </ac:spMkLst>
        </pc:spChg>
      </pc:sldChg>
      <pc:sldChg chg="modSp mod">
        <pc:chgData name="Wendy Woodsford" userId="dd4886fa-f0a0-4f18-8f65-16d3fbb360dd" providerId="ADAL" clId="{3A9E0F5F-F205-4637-8F13-275510027BF8}" dt="2023-12-15T12:44:34.239" v="313" actId="1076"/>
        <pc:sldMkLst>
          <pc:docMk/>
          <pc:sldMk cId="3142994704" sldId="358"/>
        </pc:sldMkLst>
        <pc:spChg chg="mod">
          <ac:chgData name="Wendy Woodsford" userId="dd4886fa-f0a0-4f18-8f65-16d3fbb360dd" providerId="ADAL" clId="{3A9E0F5F-F205-4637-8F13-275510027BF8}" dt="2023-12-15T12:44:34.239" v="313" actId="1076"/>
          <ac:spMkLst>
            <pc:docMk/>
            <pc:sldMk cId="3142994704" sldId="358"/>
            <ac:spMk id="4" creationId="{86AF9253-540B-C3F2-5D4F-9D34345EDCB6}"/>
          </ac:spMkLst>
        </pc:spChg>
      </pc:sldChg>
      <pc:sldChg chg="modSp mod">
        <pc:chgData name="Wendy Woodsford" userId="dd4886fa-f0a0-4f18-8f65-16d3fbb360dd" providerId="ADAL" clId="{3A9E0F5F-F205-4637-8F13-275510027BF8}" dt="2023-12-15T12:51:20.096" v="445" actId="1076"/>
        <pc:sldMkLst>
          <pc:docMk/>
          <pc:sldMk cId="3467159706" sldId="359"/>
        </pc:sldMkLst>
        <pc:spChg chg="mod">
          <ac:chgData name="Wendy Woodsford" userId="dd4886fa-f0a0-4f18-8f65-16d3fbb360dd" providerId="ADAL" clId="{3A9E0F5F-F205-4637-8F13-275510027BF8}" dt="2023-12-15T12:48:34.145" v="399" actId="14100"/>
          <ac:spMkLst>
            <pc:docMk/>
            <pc:sldMk cId="3467159706" sldId="359"/>
            <ac:spMk id="2" creationId="{75821329-62F4-AAC1-EA96-201B3DB7DCA1}"/>
          </ac:spMkLst>
        </pc:spChg>
        <pc:spChg chg="mod">
          <ac:chgData name="Wendy Woodsford" userId="dd4886fa-f0a0-4f18-8f65-16d3fbb360dd" providerId="ADAL" clId="{3A9E0F5F-F205-4637-8F13-275510027BF8}" dt="2023-12-15T12:45:34.816" v="352" actId="14100"/>
          <ac:spMkLst>
            <pc:docMk/>
            <pc:sldMk cId="3467159706" sldId="359"/>
            <ac:spMk id="3" creationId="{17CDAEE4-1ED2-870F-C908-A64235FF5304}"/>
          </ac:spMkLst>
        </pc:spChg>
        <pc:spChg chg="mod">
          <ac:chgData name="Wendy Woodsford" userId="dd4886fa-f0a0-4f18-8f65-16d3fbb360dd" providerId="ADAL" clId="{3A9E0F5F-F205-4637-8F13-275510027BF8}" dt="2023-12-15T12:51:20.096" v="445" actId="1076"/>
          <ac:spMkLst>
            <pc:docMk/>
            <pc:sldMk cId="3467159706" sldId="359"/>
            <ac:spMk id="5" creationId="{105CA898-EBDB-164E-F899-F9AD7E1BFC21}"/>
          </ac:spMkLst>
        </pc:spChg>
        <pc:picChg chg="mod">
          <ac:chgData name="Wendy Woodsford" userId="dd4886fa-f0a0-4f18-8f65-16d3fbb360dd" providerId="ADAL" clId="{3A9E0F5F-F205-4637-8F13-275510027BF8}" dt="2023-12-15T12:51:05.756" v="443" actId="14100"/>
          <ac:picMkLst>
            <pc:docMk/>
            <pc:sldMk cId="3467159706" sldId="359"/>
            <ac:picMk id="4" creationId="{9BAFA0D7-7AE1-926C-CF2D-CF819795D951}"/>
          </ac:picMkLst>
        </pc:picChg>
        <pc:picChg chg="mod">
          <ac:chgData name="Wendy Woodsford" userId="dd4886fa-f0a0-4f18-8f65-16d3fbb360dd" providerId="ADAL" clId="{3A9E0F5F-F205-4637-8F13-275510027BF8}" dt="2023-12-15T12:46:39.788" v="367" actId="1076"/>
          <ac:picMkLst>
            <pc:docMk/>
            <pc:sldMk cId="3467159706" sldId="359"/>
            <ac:picMk id="6" creationId="{5C8C63DB-293A-9237-AC5E-717B731F79A4}"/>
          </ac:picMkLst>
        </pc:picChg>
        <pc:picChg chg="mod">
          <ac:chgData name="Wendy Woodsford" userId="dd4886fa-f0a0-4f18-8f65-16d3fbb360dd" providerId="ADAL" clId="{3A9E0F5F-F205-4637-8F13-275510027BF8}" dt="2023-12-15T12:48:38.489" v="400" actId="1076"/>
          <ac:picMkLst>
            <pc:docMk/>
            <pc:sldMk cId="3467159706" sldId="359"/>
            <ac:picMk id="7" creationId="{135C768E-BE5A-A7A3-F94C-0236B22DCE41}"/>
          </ac:picMkLst>
        </pc:picChg>
        <pc:picChg chg="mod">
          <ac:chgData name="Wendy Woodsford" userId="dd4886fa-f0a0-4f18-8f65-16d3fbb360dd" providerId="ADAL" clId="{3A9E0F5F-F205-4637-8F13-275510027BF8}" dt="2023-12-15T12:48:42.182" v="401" actId="1076"/>
          <ac:picMkLst>
            <pc:docMk/>
            <pc:sldMk cId="3467159706" sldId="359"/>
            <ac:picMk id="8" creationId="{13149F6C-0AAB-BDC6-5E68-AAD1AFA5E554}"/>
          </ac:picMkLst>
        </pc:picChg>
      </pc:sldChg>
      <pc:sldChg chg="addSp delSp modSp mod">
        <pc:chgData name="Wendy Woodsford" userId="dd4886fa-f0a0-4f18-8f65-16d3fbb360dd" providerId="ADAL" clId="{3A9E0F5F-F205-4637-8F13-275510027BF8}" dt="2023-12-15T12:52:07.465" v="456" actId="1076"/>
        <pc:sldMkLst>
          <pc:docMk/>
          <pc:sldMk cId="2855792159" sldId="360"/>
        </pc:sldMkLst>
        <pc:spChg chg="del mod">
          <ac:chgData name="Wendy Woodsford" userId="dd4886fa-f0a0-4f18-8f65-16d3fbb360dd" providerId="ADAL" clId="{3A9E0F5F-F205-4637-8F13-275510027BF8}" dt="2023-12-15T12:51:40.746" v="451" actId="478"/>
          <ac:spMkLst>
            <pc:docMk/>
            <pc:sldMk cId="2855792159" sldId="360"/>
            <ac:spMk id="6" creationId="{5E8156F2-E232-7729-66AB-D5DA63C83517}"/>
          </ac:spMkLst>
        </pc:spChg>
        <pc:spChg chg="add mod">
          <ac:chgData name="Wendy Woodsford" userId="dd4886fa-f0a0-4f18-8f65-16d3fbb360dd" providerId="ADAL" clId="{3A9E0F5F-F205-4637-8F13-275510027BF8}" dt="2023-12-15T12:47:47.958" v="390" actId="20577"/>
          <ac:spMkLst>
            <pc:docMk/>
            <pc:sldMk cId="2855792159" sldId="360"/>
            <ac:spMk id="16" creationId="{AAC80A77-4E0D-A61C-0C05-389696ABFE68}"/>
          </ac:spMkLst>
        </pc:spChg>
        <pc:spChg chg="add mod">
          <ac:chgData name="Wendy Woodsford" userId="dd4886fa-f0a0-4f18-8f65-16d3fbb360dd" providerId="ADAL" clId="{3A9E0F5F-F205-4637-8F13-275510027BF8}" dt="2023-12-15T12:51:45.627" v="454" actId="6549"/>
          <ac:spMkLst>
            <pc:docMk/>
            <pc:sldMk cId="2855792159" sldId="360"/>
            <ac:spMk id="17" creationId="{69E85A6E-75DF-1195-E7DB-6272306E6EE8}"/>
          </ac:spMkLst>
        </pc:spChg>
        <pc:picChg chg="add del mod">
          <ac:chgData name="Wendy Woodsford" userId="dd4886fa-f0a0-4f18-8f65-16d3fbb360dd" providerId="ADAL" clId="{3A9E0F5F-F205-4637-8F13-275510027BF8}" dt="2023-12-15T12:46:58.877" v="371"/>
          <ac:picMkLst>
            <pc:docMk/>
            <pc:sldMk cId="2855792159" sldId="360"/>
            <ac:picMk id="2" creationId="{678F6076-601C-8680-F33D-D8B3BAA86CB6}"/>
          </ac:picMkLst>
        </pc:picChg>
        <pc:picChg chg="add del mod">
          <ac:chgData name="Wendy Woodsford" userId="dd4886fa-f0a0-4f18-8f65-16d3fbb360dd" providerId="ADAL" clId="{3A9E0F5F-F205-4637-8F13-275510027BF8}" dt="2023-12-15T12:46:58.877" v="371"/>
          <ac:picMkLst>
            <pc:docMk/>
            <pc:sldMk cId="2855792159" sldId="360"/>
            <ac:picMk id="3" creationId="{5AB9A9D2-C509-55C2-0594-ABC355BA5661}"/>
          </ac:picMkLst>
        </pc:picChg>
        <pc:picChg chg="add del mod">
          <ac:chgData name="Wendy Woodsford" userId="dd4886fa-f0a0-4f18-8f65-16d3fbb360dd" providerId="ADAL" clId="{3A9E0F5F-F205-4637-8F13-275510027BF8}" dt="2023-12-15T12:46:58.877" v="371"/>
          <ac:picMkLst>
            <pc:docMk/>
            <pc:sldMk cId="2855792159" sldId="360"/>
            <ac:picMk id="4" creationId="{9E5BCA22-0039-AAD7-A6A7-8680551B28DD}"/>
          </ac:picMkLst>
        </pc:picChg>
        <pc:picChg chg="mod">
          <ac:chgData name="Wendy Woodsford" userId="dd4886fa-f0a0-4f18-8f65-16d3fbb360dd" providerId="ADAL" clId="{3A9E0F5F-F205-4637-8F13-275510027BF8}" dt="2023-12-15T12:52:07.465" v="456" actId="1076"/>
          <ac:picMkLst>
            <pc:docMk/>
            <pc:sldMk cId="2855792159" sldId="360"/>
            <ac:picMk id="5" creationId="{DC0F6B1D-2D4F-A036-116D-B9B2B81D9FCC}"/>
          </ac:picMkLst>
        </pc:picChg>
        <pc:picChg chg="mod">
          <ac:chgData name="Wendy Woodsford" userId="dd4886fa-f0a0-4f18-8f65-16d3fbb360dd" providerId="ADAL" clId="{3A9E0F5F-F205-4637-8F13-275510027BF8}" dt="2023-12-15T12:49:02.898" v="405" actId="1076"/>
          <ac:picMkLst>
            <pc:docMk/>
            <pc:sldMk cId="2855792159" sldId="360"/>
            <ac:picMk id="7" creationId="{73B686DB-7549-ADDF-1D3A-3EEB04A674BB}"/>
          </ac:picMkLst>
        </pc:picChg>
        <pc:picChg chg="del">
          <ac:chgData name="Wendy Woodsford" userId="dd4886fa-f0a0-4f18-8f65-16d3fbb360dd" providerId="ADAL" clId="{3A9E0F5F-F205-4637-8F13-275510027BF8}" dt="2023-12-15T12:47:05.780" v="375" actId="478"/>
          <ac:picMkLst>
            <pc:docMk/>
            <pc:sldMk cId="2855792159" sldId="360"/>
            <ac:picMk id="8" creationId="{563A1896-A159-3019-1120-B58814A7238F}"/>
          </ac:picMkLst>
        </pc:picChg>
        <pc:picChg chg="del">
          <ac:chgData name="Wendy Woodsford" userId="dd4886fa-f0a0-4f18-8f65-16d3fbb360dd" providerId="ADAL" clId="{3A9E0F5F-F205-4637-8F13-275510027BF8}" dt="2023-12-15T12:47:05.179" v="374" actId="478"/>
          <ac:picMkLst>
            <pc:docMk/>
            <pc:sldMk cId="2855792159" sldId="360"/>
            <ac:picMk id="9" creationId="{C46CCBA7-C24F-FD14-717C-490DCE0B3CAF}"/>
          </ac:picMkLst>
        </pc:picChg>
        <pc:picChg chg="add mod">
          <ac:chgData name="Wendy Woodsford" userId="dd4886fa-f0a0-4f18-8f65-16d3fbb360dd" providerId="ADAL" clId="{3A9E0F5F-F205-4637-8F13-275510027BF8}" dt="2023-12-15T12:46:58.322" v="370" actId="571"/>
          <ac:picMkLst>
            <pc:docMk/>
            <pc:sldMk cId="2855792159" sldId="360"/>
            <ac:picMk id="10" creationId="{CD388FC3-E837-879E-5065-57BF25F3BCC2}"/>
          </ac:picMkLst>
        </pc:picChg>
        <pc:picChg chg="add mod">
          <ac:chgData name="Wendy Woodsford" userId="dd4886fa-f0a0-4f18-8f65-16d3fbb360dd" providerId="ADAL" clId="{3A9E0F5F-F205-4637-8F13-275510027BF8}" dt="2023-12-15T12:46:58.322" v="370" actId="571"/>
          <ac:picMkLst>
            <pc:docMk/>
            <pc:sldMk cId="2855792159" sldId="360"/>
            <ac:picMk id="11" creationId="{F04F9F64-1513-A85E-D5F2-B9B7A72E1F5E}"/>
          </ac:picMkLst>
        </pc:picChg>
        <pc:picChg chg="add mod">
          <ac:chgData name="Wendy Woodsford" userId="dd4886fa-f0a0-4f18-8f65-16d3fbb360dd" providerId="ADAL" clId="{3A9E0F5F-F205-4637-8F13-275510027BF8}" dt="2023-12-15T12:46:58.322" v="370" actId="571"/>
          <ac:picMkLst>
            <pc:docMk/>
            <pc:sldMk cId="2855792159" sldId="360"/>
            <ac:picMk id="12" creationId="{33B85CC3-D609-8CC5-3D28-ECC297881637}"/>
          </ac:picMkLst>
        </pc:picChg>
        <pc:picChg chg="add mod">
          <ac:chgData name="Wendy Woodsford" userId="dd4886fa-f0a0-4f18-8f65-16d3fbb360dd" providerId="ADAL" clId="{3A9E0F5F-F205-4637-8F13-275510027BF8}" dt="2023-12-15T12:47:01.869" v="373"/>
          <ac:picMkLst>
            <pc:docMk/>
            <pc:sldMk cId="2855792159" sldId="360"/>
            <ac:picMk id="13" creationId="{411D3956-0D79-2C82-5010-51A3ED909157}"/>
          </ac:picMkLst>
        </pc:picChg>
        <pc:picChg chg="add mod">
          <ac:chgData name="Wendy Woodsford" userId="dd4886fa-f0a0-4f18-8f65-16d3fbb360dd" providerId="ADAL" clId="{3A9E0F5F-F205-4637-8F13-275510027BF8}" dt="2023-12-15T12:49:01.308" v="404" actId="1076"/>
          <ac:picMkLst>
            <pc:docMk/>
            <pc:sldMk cId="2855792159" sldId="360"/>
            <ac:picMk id="14" creationId="{1A4E8798-C221-A3B3-EAD5-594DF239DC78}"/>
          </ac:picMkLst>
        </pc:picChg>
        <pc:picChg chg="add del mod">
          <ac:chgData name="Wendy Woodsford" userId="dd4886fa-f0a0-4f18-8f65-16d3fbb360dd" providerId="ADAL" clId="{3A9E0F5F-F205-4637-8F13-275510027BF8}" dt="2023-12-15T12:47:07.565" v="376" actId="478"/>
          <ac:picMkLst>
            <pc:docMk/>
            <pc:sldMk cId="2855792159" sldId="360"/>
            <ac:picMk id="15" creationId="{0A137727-8D88-56F2-04E9-C8F51B7A7608}"/>
          </ac:picMkLst>
        </pc:picChg>
      </pc:sldChg>
      <pc:sldChg chg="addSp modSp mod">
        <pc:chgData name="Wendy Woodsford" userId="dd4886fa-f0a0-4f18-8f65-16d3fbb360dd" providerId="ADAL" clId="{3A9E0F5F-F205-4637-8F13-275510027BF8}" dt="2023-12-15T12:51:30.359" v="446" actId="1076"/>
        <pc:sldMkLst>
          <pc:docMk/>
          <pc:sldMk cId="1234195581" sldId="361"/>
        </pc:sldMkLst>
        <pc:spChg chg="add mod">
          <ac:chgData name="Wendy Woodsford" userId="dd4886fa-f0a0-4f18-8f65-16d3fbb360dd" providerId="ADAL" clId="{3A9E0F5F-F205-4637-8F13-275510027BF8}" dt="2023-12-15T12:47:57.658" v="391"/>
          <ac:spMkLst>
            <pc:docMk/>
            <pc:sldMk cId="1234195581" sldId="361"/>
            <ac:spMk id="2" creationId="{A7734ACC-B167-0997-8167-CBDA75E8ABA3}"/>
          </ac:spMkLst>
        </pc:spChg>
        <pc:spChg chg="mod">
          <ac:chgData name="Wendy Woodsford" userId="dd4886fa-f0a0-4f18-8f65-16d3fbb360dd" providerId="ADAL" clId="{3A9E0F5F-F205-4637-8F13-275510027BF8}" dt="2023-12-15T12:51:30.359" v="446" actId="1076"/>
          <ac:spMkLst>
            <pc:docMk/>
            <pc:sldMk cId="1234195581" sldId="361"/>
            <ac:spMk id="7" creationId="{F3D7C548-D8B5-3D93-601F-6ACDDFFD8761}"/>
          </ac:spMkLst>
        </pc:spChg>
        <pc:picChg chg="mod">
          <ac:chgData name="Wendy Woodsford" userId="dd4886fa-f0a0-4f18-8f65-16d3fbb360dd" providerId="ADAL" clId="{3A9E0F5F-F205-4637-8F13-275510027BF8}" dt="2023-12-15T12:50:45.616" v="441" actId="1076"/>
          <ac:picMkLst>
            <pc:docMk/>
            <pc:sldMk cId="1234195581" sldId="361"/>
            <ac:picMk id="3" creationId="{8B80D5AA-3F4A-EF7F-CEB1-9382E8CFB1F0}"/>
          </ac:picMkLst>
        </pc:picChg>
        <pc:picChg chg="mod">
          <ac:chgData name="Wendy Woodsford" userId="dd4886fa-f0a0-4f18-8f65-16d3fbb360dd" providerId="ADAL" clId="{3A9E0F5F-F205-4637-8F13-275510027BF8}" dt="2023-12-15T12:50:48.124" v="442" actId="1076"/>
          <ac:picMkLst>
            <pc:docMk/>
            <pc:sldMk cId="1234195581" sldId="361"/>
            <ac:picMk id="6" creationId="{90F59ED4-8F40-C919-19FD-FF27E1C55BB4}"/>
          </ac:picMkLst>
        </pc:picChg>
        <pc:picChg chg="mod">
          <ac:chgData name="Wendy Woodsford" userId="dd4886fa-f0a0-4f18-8f65-16d3fbb360dd" providerId="ADAL" clId="{3A9E0F5F-F205-4637-8F13-275510027BF8}" dt="2023-12-15T12:50:36.949" v="439" actId="1076"/>
          <ac:picMkLst>
            <pc:docMk/>
            <pc:sldMk cId="1234195581" sldId="361"/>
            <ac:picMk id="8" creationId="{D9F07A45-4258-EDA4-0C12-8F53C2B6A261}"/>
          </ac:picMkLst>
        </pc:picChg>
        <pc:picChg chg="mod">
          <ac:chgData name="Wendy Woodsford" userId="dd4886fa-f0a0-4f18-8f65-16d3fbb360dd" providerId="ADAL" clId="{3A9E0F5F-F205-4637-8F13-275510027BF8}" dt="2023-12-15T12:50:32.858" v="438" actId="1076"/>
          <ac:picMkLst>
            <pc:docMk/>
            <pc:sldMk cId="1234195581" sldId="361"/>
            <ac:picMk id="9" creationId="{48ED2FF1-825B-C051-EE54-B91E26E25BBE}"/>
          </ac:picMkLst>
        </pc:picChg>
        <pc:picChg chg="mod">
          <ac:chgData name="Wendy Woodsford" userId="dd4886fa-f0a0-4f18-8f65-16d3fbb360dd" providerId="ADAL" clId="{3A9E0F5F-F205-4637-8F13-275510027BF8}" dt="2023-12-15T12:50:29.461" v="437" actId="1076"/>
          <ac:picMkLst>
            <pc:docMk/>
            <pc:sldMk cId="1234195581" sldId="361"/>
            <ac:picMk id="10" creationId="{92C36AB9-C7DB-21A5-81FA-2A983A8691DD}"/>
          </ac:picMkLst>
        </pc:picChg>
      </pc:sldChg>
    </pc:docChg>
  </pc:docChgLst>
  <pc:docChgLst>
    <pc:chgData name="Paula Montero" userId="S::paula.montero@pstt.org.uk::9c82981b-9b26-4f56-a06f-e948bb469f68" providerId="AD" clId="Web-{830251EF-9DF8-9FCF-8522-997D893086A6}"/>
    <pc:docChg chg="modSld">
      <pc:chgData name="Paula Montero" userId="S::paula.montero@pstt.org.uk::9c82981b-9b26-4f56-a06f-e948bb469f68" providerId="AD" clId="Web-{830251EF-9DF8-9FCF-8522-997D893086A6}" dt="2023-12-14T17:25:41.588" v="0" actId="1076"/>
      <pc:docMkLst>
        <pc:docMk/>
      </pc:docMkLst>
      <pc:sldChg chg="modSp">
        <pc:chgData name="Paula Montero" userId="S::paula.montero@pstt.org.uk::9c82981b-9b26-4f56-a06f-e948bb469f68" providerId="AD" clId="Web-{830251EF-9DF8-9FCF-8522-997D893086A6}" dt="2023-12-14T17:25:41.588" v="0" actId="1076"/>
        <pc:sldMkLst>
          <pc:docMk/>
          <pc:sldMk cId="0" sldId="294"/>
        </pc:sldMkLst>
        <pc:spChg chg="mod">
          <ac:chgData name="Paula Montero" userId="S::paula.montero@pstt.org.uk::9c82981b-9b26-4f56-a06f-e948bb469f68" providerId="AD" clId="Web-{830251EF-9DF8-9FCF-8522-997D893086A6}" dt="2023-12-14T17:25:41.588" v="0" actId="1076"/>
          <ac:spMkLst>
            <pc:docMk/>
            <pc:sldMk cId="0" sldId="294"/>
            <ac:spMk id="4" creationId="{0ADE3A39-321E-38FF-6156-55E293C6A586}"/>
          </ac:spMkLst>
        </pc:spChg>
      </pc:sldChg>
    </pc:docChg>
  </pc:docChgLst>
  <pc:docChgLst>
    <pc:chgData name="Alison Trew" userId="S::alison.trew@pstt.org.uk::501ad152-89bb-4882-ac72-f31826cb2e78" providerId="AD" clId="Web-{EE335F65-402B-5EE8-3156-0B44E06B334D}"/>
    <pc:docChg chg="mod">
      <pc:chgData name="Alison Trew" userId="S::alison.trew@pstt.org.uk::501ad152-89bb-4882-ac72-f31826cb2e78" providerId="AD" clId="Web-{EE335F65-402B-5EE8-3156-0B44E06B334D}" dt="2023-12-14T15:38:16.204" v="2"/>
      <pc:docMkLst>
        <pc:docMk/>
      </pc:docMkLst>
      <pc:sldChg chg="modCm">
        <pc:chgData name="Alison Trew" userId="S::alison.trew@pstt.org.uk::501ad152-89bb-4882-ac72-f31826cb2e78" providerId="AD" clId="Web-{EE335F65-402B-5EE8-3156-0B44E06B334D}" dt="2023-12-14T15:37:54.641" v="1"/>
        <pc:sldMkLst>
          <pc:docMk/>
          <pc:sldMk cId="2399677537" sldId="296"/>
        </pc:sldMkLst>
        <pc:extLst>
          <p:ext xmlns:p="http://schemas.openxmlformats.org/presentationml/2006/main" uri="{D6D511B9-2390-475A-947B-AFAB55BFBCF1}">
            <pc226:cmChg xmlns:pc226="http://schemas.microsoft.com/office/powerpoint/2022/06/main/command" chg="">
              <pc226:chgData name="Alison Trew" userId="S::alison.trew@pstt.org.uk::501ad152-89bb-4882-ac72-f31826cb2e78" providerId="AD" clId="Web-{EE335F65-402B-5EE8-3156-0B44E06B334D}" dt="2023-12-14T15:37:54.641" v="1"/>
              <pc2:cmMkLst xmlns:pc2="http://schemas.microsoft.com/office/powerpoint/2019/9/main/command">
                <pc:docMk/>
                <pc:sldMk cId="2399677537" sldId="296"/>
                <pc2:cmMk id="{77B7FA12-BCE8-4B63-B1FE-6CFFBB6AF237}"/>
              </pc2:cmMkLst>
              <pc226:cmRplyChg chg="add">
                <pc226:chgData name="Alison Trew" userId="S::alison.trew@pstt.org.uk::501ad152-89bb-4882-ac72-f31826cb2e78" providerId="AD" clId="Web-{EE335F65-402B-5EE8-3156-0B44E06B334D}" dt="2023-12-14T15:37:54.641" v="1"/>
                <pc2:cmRplyMkLst xmlns:pc2="http://schemas.microsoft.com/office/powerpoint/2019/9/main/command">
                  <pc:docMk/>
                  <pc:sldMk cId="2399677537" sldId="296"/>
                  <pc2:cmMk id="{77B7FA12-BCE8-4B63-B1FE-6CFFBB6AF237}"/>
                  <pc2:cmRplyMk id="{8422A67E-7927-4B16-A10D-3582A0C3CAEF}"/>
                </pc2:cmRplyMkLst>
              </pc226:cmRplyChg>
            </pc226:cmChg>
          </p:ext>
        </pc:extLst>
      </pc:sldChg>
      <pc:sldChg chg="addCm">
        <pc:chgData name="Alison Trew" userId="S::alison.trew@pstt.org.uk::501ad152-89bb-4882-ac72-f31826cb2e78" providerId="AD" clId="Web-{EE335F65-402B-5EE8-3156-0B44E06B334D}" dt="2023-12-14T15:38:16.204" v="2"/>
        <pc:sldMkLst>
          <pc:docMk/>
          <pc:sldMk cId="2138340573" sldId="337"/>
        </pc:sldMkLst>
        <pc:extLst>
          <p:ext xmlns:p="http://schemas.openxmlformats.org/presentationml/2006/main" uri="{D6D511B9-2390-475A-947B-AFAB55BFBCF1}">
            <pc226:cmChg xmlns:pc226="http://schemas.microsoft.com/office/powerpoint/2022/06/main/command" chg="add">
              <pc226:chgData name="Alison Trew" userId="S::alison.trew@pstt.org.uk::501ad152-89bb-4882-ac72-f31826cb2e78" providerId="AD" clId="Web-{EE335F65-402B-5EE8-3156-0B44E06B334D}" dt="2023-12-14T15:38:16.204" v="2"/>
              <pc2:cmMkLst xmlns:pc2="http://schemas.microsoft.com/office/powerpoint/2019/9/main/command">
                <pc:docMk/>
                <pc:sldMk cId="2138340573" sldId="337"/>
                <pc2:cmMk id="{318B7588-D007-4EFD-B6C8-6110C59FBBA4}"/>
              </pc2:cmMkLst>
            </pc226:cmChg>
          </p:ext>
        </pc:extLst>
      </pc:sldChg>
    </pc:docChg>
  </pc:docChgLst>
  <pc:docChgLst>
    <pc:chgData name="Paula Montero" userId="S::paula.montero@pstt.org.uk::9c82981b-9b26-4f56-a06f-e948bb469f68" providerId="AD" clId="Web-{5DA003AE-3C8D-CD46-4FA7-7C6EB295EB5F}"/>
    <pc:docChg chg="addSld addMainMaster modMainMaster">
      <pc:chgData name="Paula Montero" userId="S::paula.montero@pstt.org.uk::9c82981b-9b26-4f56-a06f-e948bb469f68" providerId="AD" clId="Web-{5DA003AE-3C8D-CD46-4FA7-7C6EB295EB5F}" dt="2023-12-14T14:57:02.891" v="3"/>
      <pc:docMkLst>
        <pc:docMk/>
      </pc:docMkLst>
      <pc:sldChg chg="add">
        <pc:chgData name="Paula Montero" userId="S::paula.montero@pstt.org.uk::9c82981b-9b26-4f56-a06f-e948bb469f68" providerId="AD" clId="Web-{5DA003AE-3C8D-CD46-4FA7-7C6EB295EB5F}" dt="2023-12-14T14:57:02.891" v="3"/>
        <pc:sldMkLst>
          <pc:docMk/>
          <pc:sldMk cId="0" sldId="294"/>
        </pc:sldMkLst>
      </pc:sldChg>
      <pc:sldChg chg="add">
        <pc:chgData name="Paula Montero" userId="S::paula.montero@pstt.org.uk::9c82981b-9b26-4f56-a06f-e948bb469f68" providerId="AD" clId="Web-{5DA003AE-3C8D-CD46-4FA7-7C6EB295EB5F}" dt="2023-12-14T14:57:02.563" v="2"/>
        <pc:sldMkLst>
          <pc:docMk/>
          <pc:sldMk cId="2098176612" sldId="329"/>
        </pc:sldMkLst>
      </pc:sldChg>
      <pc:sldChg chg="add">
        <pc:chgData name="Paula Montero" userId="S::paula.montero@pstt.org.uk::9c82981b-9b26-4f56-a06f-e948bb469f68" providerId="AD" clId="Web-{5DA003AE-3C8D-CD46-4FA7-7C6EB295EB5F}" dt="2023-12-14T14:57:02.298" v="0"/>
        <pc:sldMkLst>
          <pc:docMk/>
          <pc:sldMk cId="3540396738" sldId="330"/>
        </pc:sldMkLst>
      </pc:sldChg>
      <pc:sldChg chg="add">
        <pc:chgData name="Paula Montero" userId="S::paula.montero@pstt.org.uk::9c82981b-9b26-4f56-a06f-e948bb469f68" providerId="AD" clId="Web-{5DA003AE-3C8D-CD46-4FA7-7C6EB295EB5F}" dt="2023-12-14T14:57:02.407" v="1"/>
        <pc:sldMkLst>
          <pc:docMk/>
          <pc:sldMk cId="2138340573" sldId="337"/>
        </pc:sldMkLst>
      </pc:sldChg>
      <pc:sldMasterChg chg="add addSldLayout">
        <pc:chgData name="Paula Montero" userId="S::paula.montero@pstt.org.uk::9c82981b-9b26-4f56-a06f-e948bb469f68" providerId="AD" clId="Web-{5DA003AE-3C8D-CD46-4FA7-7C6EB295EB5F}" dt="2023-12-14T14:57:02.891" v="3"/>
        <pc:sldMasterMkLst>
          <pc:docMk/>
          <pc:sldMasterMk cId="1262823886" sldId="2147483666"/>
        </pc:sldMasterMkLst>
        <pc:sldLayoutChg chg="add">
          <pc:chgData name="Paula Montero" userId="S::paula.montero@pstt.org.uk::9c82981b-9b26-4f56-a06f-e948bb469f68" providerId="AD" clId="Web-{5DA003AE-3C8D-CD46-4FA7-7C6EB295EB5F}" dt="2023-12-14T14:57:02.891"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668318723" sldId="214748367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780370283" sldId="214748367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593611716" sldId="214748367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822891387" sldId="214748368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12050225" sldId="214748369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976073001" sldId="214748369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43747641" sldId="214748370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950771612" sldId="214748370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837256757" sldId="214748370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03471427" sldId="2147483713"/>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5DA003AE-3C8D-CD46-4FA7-7C6EB295EB5F}" dt="2023-12-14T14:57:02.891" v="3"/>
          <pc:sldLayoutMkLst>
            <pc:docMk/>
            <pc:sldMasterMk cId="1262823886" sldId="2147483666"/>
            <pc:sldLayoutMk cId="3933005502" sldId="2147483718"/>
          </pc:sldLayoutMkLst>
        </pc:sldLayoutChg>
      </pc:sldMasterChg>
      <pc:sldMasterChg chg="replId modSldLayout">
        <pc:chgData name="Paula Montero" userId="S::paula.montero@pstt.org.uk::9c82981b-9b26-4f56-a06f-e948bb469f68" providerId="AD" clId="Web-{5DA003AE-3C8D-CD46-4FA7-7C6EB295EB5F}" dt="2023-12-14T14:57:02.891" v="3"/>
        <pc:sldMasterMkLst>
          <pc:docMk/>
          <pc:sldMasterMk cId="193808084" sldId="2147483720"/>
        </pc:sldMasterMkLst>
        <pc:sldLayoutChg chg="replId">
          <pc:chgData name="Paula Montero" userId="S::paula.montero@pstt.org.uk::9c82981b-9b26-4f56-a06f-e948bb469f68" providerId="AD" clId="Web-{5DA003AE-3C8D-CD46-4FA7-7C6EB295EB5F}" dt="2023-12-14T14:57:02.891" v="3"/>
          <pc:sldLayoutMkLst>
            <pc:docMk/>
            <pc:sldMasterMk cId="193808084" sldId="2147483720"/>
            <pc:sldLayoutMk cId="2133461409" sldId="214748372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095323792" sldId="214748372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319394992" sldId="214748372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193533376" sldId="214748372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55051239" sldId="214748372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953163714" sldId="214748372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065622841" sldId="214748372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031892198" sldId="214748372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462575715" sldId="214748372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512029043" sldId="214748373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35844232" sldId="214748373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98055895" sldId="214748373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742476400" sldId="214748373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62713893" sldId="214748373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80242783" sldId="214748373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883906627" sldId="214748373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226475165" sldId="214748373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386862678" sldId="214748373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337471509" sldId="214748373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187640629" sldId="214748374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839387448" sldId="214748374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806146840" sldId="214748374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989742263" sldId="214748374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607532785" sldId="214748374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621204595" sldId="214748374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996516393" sldId="214748374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62359768" sldId="214748374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110803571" sldId="214748374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152531083" sldId="214748374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664740783" sldId="214748375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045853942" sldId="214748375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909132572" sldId="214748375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619681567" sldId="214748375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17810676" sldId="214748375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272764900" sldId="214748375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673508592" sldId="214748375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941856294" sldId="214748375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189896385" sldId="214748375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12715003" sldId="214748375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210233179" sldId="214748376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429990178" sldId="214748376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0486339" sldId="2147483762"/>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098243753" sldId="2147483763"/>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573931484" sldId="2147483764"/>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211894716" sldId="2147483765"/>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392596425" sldId="2147483766"/>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4271864742" sldId="2147483767"/>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057774676" sldId="2147483768"/>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3761891768" sldId="2147483769"/>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2375349952" sldId="2147483770"/>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194091247" sldId="2147483771"/>
          </pc:sldLayoutMkLst>
        </pc:sldLayoutChg>
        <pc:sldLayoutChg chg="replId">
          <pc:chgData name="Paula Montero" userId="S::paula.montero@pstt.org.uk::9c82981b-9b26-4f56-a06f-e948bb469f68" providerId="AD" clId="Web-{5DA003AE-3C8D-CD46-4FA7-7C6EB295EB5F}" dt="2023-12-14T14:57:02.891" v="3"/>
          <pc:sldLayoutMkLst>
            <pc:docMk/>
            <pc:sldMasterMk cId="193808084" sldId="2147483720"/>
            <pc:sldLayoutMk cId="526876639" sldId="2147483772"/>
          </pc:sldLayoutMkLst>
        </pc:sldLayoutChg>
      </pc:sldMasterChg>
    </pc:docChg>
  </pc:docChgLst>
  <pc:docChgLst>
    <pc:chgData name="Alison Trew" userId="501ad152-89bb-4882-ac72-f31826cb2e78" providerId="ADAL" clId="{CDCCC1AE-083B-4782-8161-A8DDA862AB3D}"/>
    <pc:docChg chg="modSld">
      <pc:chgData name="Alison Trew" userId="501ad152-89bb-4882-ac72-f31826cb2e78" providerId="ADAL" clId="{CDCCC1AE-083B-4782-8161-A8DDA862AB3D}" dt="2023-12-18T17:31:23.604" v="9" actId="20577"/>
      <pc:docMkLst>
        <pc:docMk/>
      </pc:docMkLst>
      <pc:sldChg chg="modSp mod">
        <pc:chgData name="Alison Trew" userId="501ad152-89bb-4882-ac72-f31826cb2e78" providerId="ADAL" clId="{CDCCC1AE-083B-4782-8161-A8DDA862AB3D}" dt="2023-12-18T17:31:23.604" v="9" actId="20577"/>
        <pc:sldMkLst>
          <pc:docMk/>
          <pc:sldMk cId="0" sldId="294"/>
        </pc:sldMkLst>
        <pc:spChg chg="mod">
          <ac:chgData name="Alison Trew" userId="501ad152-89bb-4882-ac72-f31826cb2e78" providerId="ADAL" clId="{CDCCC1AE-083B-4782-8161-A8DDA862AB3D}" dt="2023-12-18T17:31:23.604" v="9" actId="20577"/>
          <ac:spMkLst>
            <pc:docMk/>
            <pc:sldMk cId="0" sldId="294"/>
            <ac:spMk id="3" creationId="{8491DC54-C34A-82C8-DA5D-1BE1733EB9D5}"/>
          </ac:spMkLst>
        </pc:spChg>
      </pc:sldChg>
      <pc:sldChg chg="modSp mod">
        <pc:chgData name="Alison Trew" userId="501ad152-89bb-4882-ac72-f31826cb2e78" providerId="ADAL" clId="{CDCCC1AE-083B-4782-8161-A8DDA862AB3D}" dt="2023-12-18T17:30:47.637" v="1" actId="1076"/>
        <pc:sldMkLst>
          <pc:docMk/>
          <pc:sldMk cId="2098176612" sldId="329"/>
        </pc:sldMkLst>
        <pc:picChg chg="mod">
          <ac:chgData name="Alison Trew" userId="501ad152-89bb-4882-ac72-f31826cb2e78" providerId="ADAL" clId="{CDCCC1AE-083B-4782-8161-A8DDA862AB3D}" dt="2023-12-18T17:30:43.403" v="0" actId="1076"/>
          <ac:picMkLst>
            <pc:docMk/>
            <pc:sldMk cId="2098176612" sldId="329"/>
            <ac:picMk id="13" creationId="{49FDA68B-6DD3-4484-33D9-A25E260E0505}"/>
          </ac:picMkLst>
        </pc:picChg>
        <pc:picChg chg="mod">
          <ac:chgData name="Alison Trew" userId="501ad152-89bb-4882-ac72-f31826cb2e78" providerId="ADAL" clId="{CDCCC1AE-083B-4782-8161-A8DDA862AB3D}" dt="2023-12-18T17:30:47.637" v="1" actId="1076"/>
          <ac:picMkLst>
            <pc:docMk/>
            <pc:sldMk cId="2098176612" sldId="329"/>
            <ac:picMk id="19" creationId="{D7683F63-E5B2-3CFB-B7DE-9CDD4881DF72}"/>
          </ac:picMkLst>
        </pc:picChg>
      </pc:sldChg>
    </pc:docChg>
  </pc:docChgLst>
  <pc:docChgLst>
    <pc:chgData name="Paula Montero" userId="9c82981b-9b26-4f56-a06f-e948bb469f68" providerId="ADAL" clId="{2942480B-A886-43A2-9E3A-86EA00DA8437}"/>
    <pc:docChg chg="undo custSel addSld delSld modSld sldOrd delMainMaster">
      <pc:chgData name="Paula Montero" userId="9c82981b-9b26-4f56-a06f-e948bb469f68" providerId="ADAL" clId="{2942480B-A886-43A2-9E3A-86EA00DA8437}" dt="2023-12-15T08:10:21.386" v="837" actId="1076"/>
      <pc:docMkLst>
        <pc:docMk/>
      </pc:docMkLst>
      <pc:sldChg chg="delSp del mod">
        <pc:chgData name="Paula Montero" userId="9c82981b-9b26-4f56-a06f-e948bb469f68" providerId="ADAL" clId="{2942480B-A886-43A2-9E3A-86EA00DA8437}" dt="2023-12-14T15:02:08.388" v="31" actId="2696"/>
        <pc:sldMkLst>
          <pc:docMk/>
          <pc:sldMk cId="0" sldId="256"/>
        </pc:sldMkLst>
        <pc:picChg chg="del">
          <ac:chgData name="Paula Montero" userId="9c82981b-9b26-4f56-a06f-e948bb469f68" providerId="ADAL" clId="{2942480B-A886-43A2-9E3A-86EA00DA8437}" dt="2023-12-14T14:56:07.699" v="0" actId="478"/>
          <ac:picMkLst>
            <pc:docMk/>
            <pc:sldMk cId="0" sldId="256"/>
            <ac:picMk id="3" creationId="{A7C6270C-3345-E6F9-9B8E-BEF972BBE445}"/>
          </ac:picMkLst>
        </pc:picChg>
      </pc:sldChg>
      <pc:sldChg chg="delSp modSp del mod ord">
        <pc:chgData name="Paula Montero" userId="9c82981b-9b26-4f56-a06f-e948bb469f68" providerId="ADAL" clId="{2942480B-A886-43A2-9E3A-86EA00DA8437}" dt="2023-12-14T16:26:10.607" v="380" actId="2696"/>
        <pc:sldMkLst>
          <pc:docMk/>
          <pc:sldMk cId="4121939817" sldId="257"/>
        </pc:sldMkLst>
        <pc:spChg chg="mod">
          <ac:chgData name="Paula Montero" userId="9c82981b-9b26-4f56-a06f-e948bb469f68" providerId="ADAL" clId="{2942480B-A886-43A2-9E3A-86EA00DA8437}" dt="2023-12-14T15:59:38.465" v="348" actId="1076"/>
          <ac:spMkLst>
            <pc:docMk/>
            <pc:sldMk cId="4121939817" sldId="257"/>
            <ac:spMk id="3" creationId="{841E04E4-D1ED-41C3-AE64-2576836739BA}"/>
          </ac:spMkLst>
        </pc:spChg>
        <pc:spChg chg="del mod">
          <ac:chgData name="Paula Montero" userId="9c82981b-9b26-4f56-a06f-e948bb469f68" providerId="ADAL" clId="{2942480B-A886-43A2-9E3A-86EA00DA8437}" dt="2023-12-14T15:59:42.525" v="350"/>
          <ac:spMkLst>
            <pc:docMk/>
            <pc:sldMk cId="4121939817" sldId="257"/>
            <ac:spMk id="12" creationId="{C1787110-A995-425D-8375-763B29EBD893}"/>
          </ac:spMkLst>
        </pc:spChg>
      </pc:sldChg>
      <pc:sldChg chg="addSp modSp del">
        <pc:chgData name="Paula Montero" userId="9c82981b-9b26-4f56-a06f-e948bb469f68" providerId="ADAL" clId="{2942480B-A886-43A2-9E3A-86EA00DA8437}" dt="2023-12-14T17:00:41.765" v="620" actId="2696"/>
        <pc:sldMkLst>
          <pc:docMk/>
          <pc:sldMk cId="2884763194" sldId="258"/>
        </pc:sldMkLst>
        <pc:grpChg chg="add mod">
          <ac:chgData name="Paula Montero" userId="9c82981b-9b26-4f56-a06f-e948bb469f68" providerId="ADAL" clId="{2942480B-A886-43A2-9E3A-86EA00DA8437}" dt="2023-12-14T16:59:13.042" v="610" actId="164"/>
          <ac:grpSpMkLst>
            <pc:docMk/>
            <pc:sldMk cId="2884763194" sldId="258"/>
            <ac:grpSpMk id="4" creationId="{53556894-3FAC-50C0-A73D-F517212D679A}"/>
          </ac:grpSpMkLst>
        </pc:grpChg>
        <pc:picChg chg="mod">
          <ac:chgData name="Paula Montero" userId="9c82981b-9b26-4f56-a06f-e948bb469f68" providerId="ADAL" clId="{2942480B-A886-43A2-9E3A-86EA00DA8437}" dt="2023-12-14T16:59:13.042" v="610" actId="164"/>
          <ac:picMkLst>
            <pc:docMk/>
            <pc:sldMk cId="2884763194" sldId="258"/>
            <ac:picMk id="9" creationId="{617817A3-B102-48CF-9CFE-069BC21B28FF}"/>
          </ac:picMkLst>
        </pc:picChg>
        <pc:picChg chg="mod">
          <ac:chgData name="Paula Montero" userId="9c82981b-9b26-4f56-a06f-e948bb469f68" providerId="ADAL" clId="{2942480B-A886-43A2-9E3A-86EA00DA8437}" dt="2023-12-14T16:59:13.042" v="610" actId="164"/>
          <ac:picMkLst>
            <pc:docMk/>
            <pc:sldMk cId="2884763194" sldId="258"/>
            <ac:picMk id="11" creationId="{79B966D2-A564-4DA6-9BD1-65E75D81BBF4}"/>
          </ac:picMkLst>
        </pc:picChg>
        <pc:picChg chg="mod">
          <ac:chgData name="Paula Montero" userId="9c82981b-9b26-4f56-a06f-e948bb469f68" providerId="ADAL" clId="{2942480B-A886-43A2-9E3A-86EA00DA8437}" dt="2023-12-14T16:59:13.042" v="610" actId="164"/>
          <ac:picMkLst>
            <pc:docMk/>
            <pc:sldMk cId="2884763194" sldId="258"/>
            <ac:picMk id="13" creationId="{D8BC4A91-CE73-4B86-AAB9-D0CBF676DF3B}"/>
          </ac:picMkLst>
        </pc:picChg>
      </pc:sldChg>
      <pc:sldChg chg="del">
        <pc:chgData name="Paula Montero" userId="9c82981b-9b26-4f56-a06f-e948bb469f68" providerId="ADAL" clId="{2942480B-A886-43A2-9E3A-86EA00DA8437}" dt="2023-12-14T16:58:23.520" v="605" actId="2696"/>
        <pc:sldMkLst>
          <pc:docMk/>
          <pc:sldMk cId="199569961" sldId="264"/>
        </pc:sldMkLst>
      </pc:sldChg>
      <pc:sldChg chg="del">
        <pc:chgData name="Paula Montero" userId="9c82981b-9b26-4f56-a06f-e948bb469f68" providerId="ADAL" clId="{2942480B-A886-43A2-9E3A-86EA00DA8437}" dt="2023-12-14T16:58:20.575" v="604" actId="2696"/>
        <pc:sldMkLst>
          <pc:docMk/>
          <pc:sldMk cId="780145735" sldId="265"/>
        </pc:sldMkLst>
      </pc:sldChg>
      <pc:sldChg chg="del ord">
        <pc:chgData name="Paula Montero" userId="9c82981b-9b26-4f56-a06f-e948bb469f68" providerId="ADAL" clId="{2942480B-A886-43A2-9E3A-86EA00DA8437}" dt="2023-12-14T17:12:51.636" v="728" actId="2696"/>
        <pc:sldMkLst>
          <pc:docMk/>
          <pc:sldMk cId="3141363329" sldId="266"/>
        </pc:sldMkLst>
      </pc:sldChg>
      <pc:sldChg chg="del">
        <pc:chgData name="Paula Montero" userId="9c82981b-9b26-4f56-a06f-e948bb469f68" providerId="ADAL" clId="{2942480B-A886-43A2-9E3A-86EA00DA8437}" dt="2023-12-14T17:19:53.334" v="781" actId="2696"/>
        <pc:sldMkLst>
          <pc:docMk/>
          <pc:sldMk cId="2536798759" sldId="269"/>
        </pc:sldMkLst>
      </pc:sldChg>
      <pc:sldChg chg="del">
        <pc:chgData name="Paula Montero" userId="9c82981b-9b26-4f56-a06f-e948bb469f68" providerId="ADAL" clId="{2942480B-A886-43A2-9E3A-86EA00DA8437}" dt="2023-12-14T16:52:54.780" v="503" actId="2696"/>
        <pc:sldMkLst>
          <pc:docMk/>
          <pc:sldMk cId="1125326587" sldId="279"/>
        </pc:sldMkLst>
      </pc:sldChg>
      <pc:sldChg chg="del ord">
        <pc:chgData name="Paula Montero" userId="9c82981b-9b26-4f56-a06f-e948bb469f68" providerId="ADAL" clId="{2942480B-A886-43A2-9E3A-86EA00DA8437}" dt="2023-12-14T15:35:02.164" v="187" actId="2696"/>
        <pc:sldMkLst>
          <pc:docMk/>
          <pc:sldMk cId="2722180806" sldId="281"/>
        </pc:sldMkLst>
      </pc:sldChg>
      <pc:sldChg chg="del ord">
        <pc:chgData name="Paula Montero" userId="9c82981b-9b26-4f56-a06f-e948bb469f68" providerId="ADAL" clId="{2942480B-A886-43A2-9E3A-86EA00DA8437}" dt="2023-12-14T15:40:19.578" v="249" actId="2696"/>
        <pc:sldMkLst>
          <pc:docMk/>
          <pc:sldMk cId="1608807952" sldId="283"/>
        </pc:sldMkLst>
      </pc:sldChg>
      <pc:sldChg chg="del">
        <pc:chgData name="Paula Montero" userId="9c82981b-9b26-4f56-a06f-e948bb469f68" providerId="ADAL" clId="{2942480B-A886-43A2-9E3A-86EA00DA8437}" dt="2023-12-14T15:25:47.330" v="104" actId="2696"/>
        <pc:sldMkLst>
          <pc:docMk/>
          <pc:sldMk cId="1171188733" sldId="285"/>
        </pc:sldMkLst>
      </pc:sldChg>
      <pc:sldChg chg="del ord">
        <pc:chgData name="Paula Montero" userId="9c82981b-9b26-4f56-a06f-e948bb469f68" providerId="ADAL" clId="{2942480B-A886-43A2-9E3A-86EA00DA8437}" dt="2023-12-14T15:06:24.714" v="76" actId="2696"/>
        <pc:sldMkLst>
          <pc:docMk/>
          <pc:sldMk cId="3558998870" sldId="287"/>
        </pc:sldMkLst>
      </pc:sldChg>
      <pc:sldChg chg="del">
        <pc:chgData name="Paula Montero" userId="9c82981b-9b26-4f56-a06f-e948bb469f68" providerId="ADAL" clId="{2942480B-A886-43A2-9E3A-86EA00DA8437}" dt="2023-12-14T16:53:21.286" v="506" actId="2696"/>
        <pc:sldMkLst>
          <pc:docMk/>
          <pc:sldMk cId="3284342534" sldId="289"/>
        </pc:sldMkLst>
      </pc:sldChg>
      <pc:sldChg chg="addSp delSp modSp mod">
        <pc:chgData name="Paula Montero" userId="9c82981b-9b26-4f56-a06f-e948bb469f68" providerId="ADAL" clId="{2942480B-A886-43A2-9E3A-86EA00DA8437}" dt="2023-12-14T15:01:58.593" v="30" actId="20577"/>
        <pc:sldMkLst>
          <pc:docMk/>
          <pc:sldMk cId="0" sldId="294"/>
        </pc:sldMkLst>
        <pc:spChg chg="del">
          <ac:chgData name="Paula Montero" userId="9c82981b-9b26-4f56-a06f-e948bb469f68" providerId="ADAL" clId="{2942480B-A886-43A2-9E3A-86EA00DA8437}" dt="2023-12-14T14:57:17.041" v="7" actId="478"/>
          <ac:spMkLst>
            <pc:docMk/>
            <pc:sldMk cId="0" sldId="294"/>
            <ac:spMk id="2" creationId="{954CDC04-2CC7-1960-8537-FF8CD31087A0}"/>
          </ac:spMkLst>
        </pc:spChg>
        <pc:spChg chg="mod">
          <ac:chgData name="Paula Montero" userId="9c82981b-9b26-4f56-a06f-e948bb469f68" providerId="ADAL" clId="{2942480B-A886-43A2-9E3A-86EA00DA8437}" dt="2023-12-14T15:01:58.593" v="30" actId="20577"/>
          <ac:spMkLst>
            <pc:docMk/>
            <pc:sldMk cId="0" sldId="294"/>
            <ac:spMk id="3" creationId="{8491DC54-C34A-82C8-DA5D-1BE1733EB9D5}"/>
          </ac:spMkLst>
        </pc:spChg>
        <pc:spChg chg="mod">
          <ac:chgData name="Paula Montero" userId="9c82981b-9b26-4f56-a06f-e948bb469f68" providerId="ADAL" clId="{2942480B-A886-43A2-9E3A-86EA00DA8437}" dt="2023-12-14T15:01:25.830" v="20" actId="1076"/>
          <ac:spMkLst>
            <pc:docMk/>
            <pc:sldMk cId="0" sldId="294"/>
            <ac:spMk id="4" creationId="{0ADE3A39-321E-38FF-6156-55E293C6A586}"/>
          </ac:spMkLst>
        </pc:spChg>
        <pc:spChg chg="del">
          <ac:chgData name="Paula Montero" userId="9c82981b-9b26-4f56-a06f-e948bb469f68" providerId="ADAL" clId="{2942480B-A886-43A2-9E3A-86EA00DA8437}" dt="2023-12-14T14:57:14.302" v="5" actId="478"/>
          <ac:spMkLst>
            <pc:docMk/>
            <pc:sldMk cId="0" sldId="294"/>
            <ac:spMk id="6" creationId="{9DE234BD-DFA9-D5C1-58B5-155EE48860D2}"/>
          </ac:spMkLst>
        </pc:spChg>
        <pc:spChg chg="del">
          <ac:chgData name="Paula Montero" userId="9c82981b-9b26-4f56-a06f-e948bb469f68" providerId="ADAL" clId="{2942480B-A886-43A2-9E3A-86EA00DA8437}" dt="2023-12-14T14:57:14.788" v="6" actId="478"/>
          <ac:spMkLst>
            <pc:docMk/>
            <pc:sldMk cId="0" sldId="294"/>
            <ac:spMk id="8" creationId="{626FE96D-9F3A-1A6C-8F5E-25EEF4279B4C}"/>
          </ac:spMkLst>
        </pc:spChg>
        <pc:spChg chg="del">
          <ac:chgData name="Paula Montero" userId="9c82981b-9b26-4f56-a06f-e948bb469f68" providerId="ADAL" clId="{2942480B-A886-43A2-9E3A-86EA00DA8437}" dt="2023-12-14T14:57:18.631" v="8" actId="478"/>
          <ac:spMkLst>
            <pc:docMk/>
            <pc:sldMk cId="0" sldId="294"/>
            <ac:spMk id="9" creationId="{A9F57584-0A6E-7C3A-47AE-DABF7FDA0DEA}"/>
          </ac:spMkLst>
        </pc:spChg>
        <pc:spChg chg="del">
          <ac:chgData name="Paula Montero" userId="9c82981b-9b26-4f56-a06f-e948bb469f68" providerId="ADAL" clId="{2942480B-A886-43A2-9E3A-86EA00DA8437}" dt="2023-12-14T14:57:22.020" v="9" actId="478"/>
          <ac:spMkLst>
            <pc:docMk/>
            <pc:sldMk cId="0" sldId="294"/>
            <ac:spMk id="11" creationId="{2623FD31-2ACB-E417-D339-961A2E0BB797}"/>
          </ac:spMkLst>
        </pc:spChg>
        <pc:picChg chg="del">
          <ac:chgData name="Paula Montero" userId="9c82981b-9b26-4f56-a06f-e948bb469f68" providerId="ADAL" clId="{2942480B-A886-43A2-9E3A-86EA00DA8437}" dt="2023-12-14T14:58:17.521" v="17" actId="478"/>
          <ac:picMkLst>
            <pc:docMk/>
            <pc:sldMk cId="0" sldId="294"/>
            <ac:picMk id="7" creationId="{62328FAA-E307-72B1-B9CE-2B1CCD87FD1B}"/>
          </ac:picMkLst>
        </pc:picChg>
        <pc:picChg chg="add mod modCrop">
          <ac:chgData name="Paula Montero" userId="9c82981b-9b26-4f56-a06f-e948bb469f68" providerId="ADAL" clId="{2942480B-A886-43A2-9E3A-86EA00DA8437}" dt="2023-12-14T14:58:24.275" v="18" actId="1076"/>
          <ac:picMkLst>
            <pc:docMk/>
            <pc:sldMk cId="0" sldId="294"/>
            <ac:picMk id="12" creationId="{A8140B14-E00F-F93F-9EEF-D058E7A5F2B3}"/>
          </ac:picMkLst>
        </pc:picChg>
      </pc:sldChg>
      <pc:sldChg chg="addCm delCm">
        <pc:chgData name="Paula Montero" userId="9c82981b-9b26-4f56-a06f-e948bb469f68" providerId="ADAL" clId="{2942480B-A886-43A2-9E3A-86EA00DA8437}" dt="2023-12-14T15:39:19.388" v="244"/>
        <pc:sldMkLst>
          <pc:docMk/>
          <pc:sldMk cId="2399677537" sldId="296"/>
        </pc:sldMkLst>
        <pc:extLst>
          <p:ext xmlns:p="http://schemas.openxmlformats.org/presentationml/2006/main" uri="{D6D511B9-2390-475A-947B-AFAB55BFBCF1}">
            <pc226:cmChg xmlns:pc226="http://schemas.microsoft.com/office/powerpoint/2022/06/main/command" chg="add del">
              <pc226:chgData name="Paula Montero" userId="9c82981b-9b26-4f56-a06f-e948bb469f68" providerId="ADAL" clId="{2942480B-A886-43A2-9E3A-86EA00DA8437}" dt="2023-12-14T15:39:19.388" v="244"/>
              <pc2:cmMkLst xmlns:pc2="http://schemas.microsoft.com/office/powerpoint/2019/9/main/command">
                <pc:docMk/>
                <pc:sldMk cId="2399677537" sldId="296"/>
                <pc2:cmMk id="{77B7FA12-BCE8-4B63-B1FE-6CFFBB6AF237}"/>
              </pc2:cmMkLst>
            </pc226:cmChg>
          </p:ext>
        </pc:extLst>
      </pc:sldChg>
      <pc:sldChg chg="del ord">
        <pc:chgData name="Paula Montero" userId="9c82981b-9b26-4f56-a06f-e948bb469f68" providerId="ADAL" clId="{2942480B-A886-43A2-9E3A-86EA00DA8437}" dt="2023-12-14T15:32:49.465" v="166" actId="2696"/>
        <pc:sldMkLst>
          <pc:docMk/>
          <pc:sldMk cId="2336147611" sldId="306"/>
        </pc:sldMkLst>
      </pc:sldChg>
      <pc:sldChg chg="addSp modSp del">
        <pc:chgData name="Paula Montero" userId="9c82981b-9b26-4f56-a06f-e948bb469f68" providerId="ADAL" clId="{2942480B-A886-43A2-9E3A-86EA00DA8437}" dt="2023-12-14T16:35:54.280" v="467" actId="2696"/>
        <pc:sldMkLst>
          <pc:docMk/>
          <pc:sldMk cId="223200026" sldId="307"/>
        </pc:sldMkLst>
        <pc:spChg chg="mod">
          <ac:chgData name="Paula Montero" userId="9c82981b-9b26-4f56-a06f-e948bb469f68" providerId="ADAL" clId="{2942480B-A886-43A2-9E3A-86EA00DA8437}" dt="2023-12-14T16:34:03.332" v="447" actId="164"/>
          <ac:spMkLst>
            <pc:docMk/>
            <pc:sldMk cId="223200026" sldId="307"/>
            <ac:spMk id="5" creationId="{37884B4B-8CF2-477C-8D37-02C6F2F657D9}"/>
          </ac:spMkLst>
        </pc:spChg>
        <pc:spChg chg="mod">
          <ac:chgData name="Paula Montero" userId="9c82981b-9b26-4f56-a06f-e948bb469f68" providerId="ADAL" clId="{2942480B-A886-43A2-9E3A-86EA00DA8437}" dt="2023-12-14T16:34:03.332" v="447" actId="164"/>
          <ac:spMkLst>
            <pc:docMk/>
            <pc:sldMk cId="223200026" sldId="307"/>
            <ac:spMk id="7" creationId="{E216D28F-EFB4-4AF4-8188-6A0018FE0610}"/>
          </ac:spMkLst>
        </pc:spChg>
        <pc:spChg chg="mod">
          <ac:chgData name="Paula Montero" userId="9c82981b-9b26-4f56-a06f-e948bb469f68" providerId="ADAL" clId="{2942480B-A886-43A2-9E3A-86EA00DA8437}" dt="2023-12-14T16:34:03.332" v="447" actId="164"/>
          <ac:spMkLst>
            <pc:docMk/>
            <pc:sldMk cId="223200026" sldId="307"/>
            <ac:spMk id="9" creationId="{26E08CEC-8FC8-462B-94C6-50C1389EECE3}"/>
          </ac:spMkLst>
        </pc:spChg>
        <pc:spChg chg="mod">
          <ac:chgData name="Paula Montero" userId="9c82981b-9b26-4f56-a06f-e948bb469f68" providerId="ADAL" clId="{2942480B-A886-43A2-9E3A-86EA00DA8437}" dt="2023-12-14T16:34:03.332" v="447" actId="164"/>
          <ac:spMkLst>
            <pc:docMk/>
            <pc:sldMk cId="223200026" sldId="307"/>
            <ac:spMk id="10" creationId="{B27D8264-0386-4921-AFD8-6B657B8C0044}"/>
          </ac:spMkLst>
        </pc:spChg>
        <pc:spChg chg="mod">
          <ac:chgData name="Paula Montero" userId="9c82981b-9b26-4f56-a06f-e948bb469f68" providerId="ADAL" clId="{2942480B-A886-43A2-9E3A-86EA00DA8437}" dt="2023-12-14T16:34:03.332" v="447" actId="164"/>
          <ac:spMkLst>
            <pc:docMk/>
            <pc:sldMk cId="223200026" sldId="307"/>
            <ac:spMk id="11" creationId="{EB29F429-BC25-422B-BD08-0912F051BB15}"/>
          </ac:spMkLst>
        </pc:spChg>
        <pc:spChg chg="mod">
          <ac:chgData name="Paula Montero" userId="9c82981b-9b26-4f56-a06f-e948bb469f68" providerId="ADAL" clId="{2942480B-A886-43A2-9E3A-86EA00DA8437}" dt="2023-12-14T16:34:03.332" v="447" actId="164"/>
          <ac:spMkLst>
            <pc:docMk/>
            <pc:sldMk cId="223200026" sldId="307"/>
            <ac:spMk id="12" creationId="{99DBC745-2770-4338-B9B6-23013FB40C99}"/>
          </ac:spMkLst>
        </pc:spChg>
        <pc:spChg chg="mod">
          <ac:chgData name="Paula Montero" userId="9c82981b-9b26-4f56-a06f-e948bb469f68" providerId="ADAL" clId="{2942480B-A886-43A2-9E3A-86EA00DA8437}" dt="2023-12-14T16:34:03.332" v="447" actId="164"/>
          <ac:spMkLst>
            <pc:docMk/>
            <pc:sldMk cId="223200026" sldId="307"/>
            <ac:spMk id="13" creationId="{AEF12FEE-9175-43BE-B587-577038A430A1}"/>
          </ac:spMkLst>
        </pc:spChg>
        <pc:grpChg chg="add mod">
          <ac:chgData name="Paula Montero" userId="9c82981b-9b26-4f56-a06f-e948bb469f68" providerId="ADAL" clId="{2942480B-A886-43A2-9E3A-86EA00DA8437}" dt="2023-12-14T16:34:03.332" v="447" actId="164"/>
          <ac:grpSpMkLst>
            <pc:docMk/>
            <pc:sldMk cId="223200026" sldId="307"/>
            <ac:grpSpMk id="2" creationId="{52166212-823C-D38E-1929-A53765BF3D65}"/>
          </ac:grpSpMkLst>
        </pc:grpChg>
      </pc:sldChg>
      <pc:sldChg chg="del ord">
        <pc:chgData name="Paula Montero" userId="9c82981b-9b26-4f56-a06f-e948bb469f68" providerId="ADAL" clId="{2942480B-A886-43A2-9E3A-86EA00DA8437}" dt="2023-12-14T15:41:57.509" v="258" actId="2696"/>
        <pc:sldMkLst>
          <pc:docMk/>
          <pc:sldMk cId="3499520661" sldId="308"/>
        </pc:sldMkLst>
      </pc:sldChg>
      <pc:sldChg chg="modSp del mod ord">
        <pc:chgData name="Paula Montero" userId="9c82981b-9b26-4f56-a06f-e948bb469f68" providerId="ADAL" clId="{2942480B-A886-43A2-9E3A-86EA00DA8437}" dt="2023-12-14T17:05:41.891" v="668" actId="2696"/>
        <pc:sldMkLst>
          <pc:docMk/>
          <pc:sldMk cId="2061330457" sldId="309"/>
        </pc:sldMkLst>
        <pc:picChg chg="mod">
          <ac:chgData name="Paula Montero" userId="9c82981b-9b26-4f56-a06f-e948bb469f68" providerId="ADAL" clId="{2942480B-A886-43A2-9E3A-86EA00DA8437}" dt="2023-12-14T17:04:17.070" v="651" actId="1076"/>
          <ac:picMkLst>
            <pc:docMk/>
            <pc:sldMk cId="2061330457" sldId="309"/>
            <ac:picMk id="3" creationId="{35806A0C-44FE-4D43-B13A-946CE3B5C967}"/>
          </ac:picMkLst>
        </pc:picChg>
      </pc:sldChg>
      <pc:sldChg chg="addSp delSp modSp del ord">
        <pc:chgData name="Paula Montero" userId="9c82981b-9b26-4f56-a06f-e948bb469f68" providerId="ADAL" clId="{2942480B-A886-43A2-9E3A-86EA00DA8437}" dt="2023-12-14T17:09:32.043" v="700" actId="2696"/>
        <pc:sldMkLst>
          <pc:docMk/>
          <pc:sldMk cId="4180727576" sldId="310"/>
        </pc:sldMkLst>
        <pc:spChg chg="add del mod">
          <ac:chgData name="Paula Montero" userId="9c82981b-9b26-4f56-a06f-e948bb469f68" providerId="ADAL" clId="{2942480B-A886-43A2-9E3A-86EA00DA8437}" dt="2023-12-14T17:09:08.646" v="697"/>
          <ac:spMkLst>
            <pc:docMk/>
            <pc:sldMk cId="4180727576" sldId="310"/>
            <ac:spMk id="6" creationId="{FFF16252-FAF3-C973-F367-C3B513C665E3}"/>
          </ac:spMkLst>
        </pc:spChg>
        <pc:spChg chg="add del mod">
          <ac:chgData name="Paula Montero" userId="9c82981b-9b26-4f56-a06f-e948bb469f68" providerId="ADAL" clId="{2942480B-A886-43A2-9E3A-86EA00DA8437}" dt="2023-12-14T17:09:08.446" v="696"/>
          <ac:spMkLst>
            <pc:docMk/>
            <pc:sldMk cId="4180727576" sldId="310"/>
            <ac:spMk id="7" creationId="{977E1DD7-30B7-E0BD-51A3-56634DAD760B}"/>
          </ac:spMkLst>
        </pc:spChg>
      </pc:sldChg>
      <pc:sldChg chg="add del ord">
        <pc:chgData name="Paula Montero" userId="9c82981b-9b26-4f56-a06f-e948bb469f68" providerId="ADAL" clId="{2942480B-A886-43A2-9E3A-86EA00DA8437}" dt="2023-12-14T17:09:41.523" v="701" actId="2696"/>
        <pc:sldMkLst>
          <pc:docMk/>
          <pc:sldMk cId="107159558" sldId="311"/>
        </pc:sldMkLst>
      </pc:sldChg>
      <pc:sldChg chg="modSp del mod ord">
        <pc:chgData name="Paula Montero" userId="9c82981b-9b26-4f56-a06f-e948bb469f68" providerId="ADAL" clId="{2942480B-A886-43A2-9E3A-86EA00DA8437}" dt="2023-12-14T16:32:55.960" v="442" actId="2696"/>
        <pc:sldMkLst>
          <pc:docMk/>
          <pc:sldMk cId="4121390305" sldId="313"/>
        </pc:sldMkLst>
        <pc:spChg chg="mod">
          <ac:chgData name="Paula Montero" userId="9c82981b-9b26-4f56-a06f-e948bb469f68" providerId="ADAL" clId="{2942480B-A886-43A2-9E3A-86EA00DA8437}" dt="2023-12-14T16:31:37.117" v="431" actId="20577"/>
          <ac:spMkLst>
            <pc:docMk/>
            <pc:sldMk cId="4121390305" sldId="313"/>
            <ac:spMk id="6" creationId="{EF7CE5EA-E9EC-500D-C064-D3CED7FFC3AD}"/>
          </ac:spMkLst>
        </pc:spChg>
      </pc:sldChg>
      <pc:sldChg chg="addSp modSp del mod">
        <pc:chgData name="Paula Montero" userId="9c82981b-9b26-4f56-a06f-e948bb469f68" providerId="ADAL" clId="{2942480B-A886-43A2-9E3A-86EA00DA8437}" dt="2023-12-14T15:30:01.903" v="139" actId="2696"/>
        <pc:sldMkLst>
          <pc:docMk/>
          <pc:sldMk cId="477033772" sldId="314"/>
        </pc:sldMkLst>
        <pc:grpChg chg="add mod">
          <ac:chgData name="Paula Montero" userId="9c82981b-9b26-4f56-a06f-e948bb469f68" providerId="ADAL" clId="{2942480B-A886-43A2-9E3A-86EA00DA8437}" dt="2023-12-14T15:29:11.984" v="133" actId="164"/>
          <ac:grpSpMkLst>
            <pc:docMk/>
            <pc:sldMk cId="477033772" sldId="314"/>
            <ac:grpSpMk id="11" creationId="{046F20B9-2F8F-9D13-A781-BA4C5CE7E54D}"/>
          </ac:grpSpMkLst>
        </pc:grpChg>
        <pc:picChg chg="mod">
          <ac:chgData name="Paula Montero" userId="9c82981b-9b26-4f56-a06f-e948bb469f68" providerId="ADAL" clId="{2942480B-A886-43A2-9E3A-86EA00DA8437}" dt="2023-12-14T15:29:11.984" v="133" actId="164"/>
          <ac:picMkLst>
            <pc:docMk/>
            <pc:sldMk cId="477033772" sldId="314"/>
            <ac:picMk id="5" creationId="{67FC53F3-52C9-462B-8241-E0B446EAAE2F}"/>
          </ac:picMkLst>
        </pc:picChg>
        <pc:picChg chg="mod">
          <ac:chgData name="Paula Montero" userId="9c82981b-9b26-4f56-a06f-e948bb469f68" providerId="ADAL" clId="{2942480B-A886-43A2-9E3A-86EA00DA8437}" dt="2023-12-14T15:29:11.984" v="133" actId="164"/>
          <ac:picMkLst>
            <pc:docMk/>
            <pc:sldMk cId="477033772" sldId="314"/>
            <ac:picMk id="6" creationId="{B4892180-4E48-40D8-B038-08494EEFAB92}"/>
          </ac:picMkLst>
        </pc:picChg>
        <pc:picChg chg="mod">
          <ac:chgData name="Paula Montero" userId="9c82981b-9b26-4f56-a06f-e948bb469f68" providerId="ADAL" clId="{2942480B-A886-43A2-9E3A-86EA00DA8437}" dt="2023-12-14T15:29:11.984" v="133" actId="164"/>
          <ac:picMkLst>
            <pc:docMk/>
            <pc:sldMk cId="477033772" sldId="314"/>
            <ac:picMk id="9" creationId="{52D2187D-BA49-4F64-9EF9-A5605FABA8A6}"/>
          </ac:picMkLst>
        </pc:picChg>
        <pc:picChg chg="mod">
          <ac:chgData name="Paula Montero" userId="9c82981b-9b26-4f56-a06f-e948bb469f68" providerId="ADAL" clId="{2942480B-A886-43A2-9E3A-86EA00DA8437}" dt="2023-12-14T15:29:11.984" v="133" actId="164"/>
          <ac:picMkLst>
            <pc:docMk/>
            <pc:sldMk cId="477033772" sldId="314"/>
            <ac:picMk id="13" creationId="{B55283D5-13D8-44A9-9165-15A4C9D0F1A0}"/>
          </ac:picMkLst>
        </pc:picChg>
        <pc:picChg chg="mod">
          <ac:chgData name="Paula Montero" userId="9c82981b-9b26-4f56-a06f-e948bb469f68" providerId="ADAL" clId="{2942480B-A886-43A2-9E3A-86EA00DA8437}" dt="2023-12-14T15:29:11.984" v="133" actId="164"/>
          <ac:picMkLst>
            <pc:docMk/>
            <pc:sldMk cId="477033772" sldId="314"/>
            <ac:picMk id="15" creationId="{35D27C65-70F1-4D8B-9186-743CB543F8E5}"/>
          </ac:picMkLst>
        </pc:picChg>
        <pc:picChg chg="mod">
          <ac:chgData name="Paula Montero" userId="9c82981b-9b26-4f56-a06f-e948bb469f68" providerId="ADAL" clId="{2942480B-A886-43A2-9E3A-86EA00DA8437}" dt="2023-12-14T15:29:11.984" v="133" actId="164"/>
          <ac:picMkLst>
            <pc:docMk/>
            <pc:sldMk cId="477033772" sldId="314"/>
            <ac:picMk id="17" creationId="{A1A57E54-7D62-475E-BAB0-4F48DE648CE1}"/>
          </ac:picMkLst>
        </pc:picChg>
        <pc:picChg chg="mod">
          <ac:chgData name="Paula Montero" userId="9c82981b-9b26-4f56-a06f-e948bb469f68" providerId="ADAL" clId="{2942480B-A886-43A2-9E3A-86EA00DA8437}" dt="2023-12-14T15:29:11.984" v="133" actId="164"/>
          <ac:picMkLst>
            <pc:docMk/>
            <pc:sldMk cId="477033772" sldId="314"/>
            <ac:picMk id="19" creationId="{EE7EB381-0A21-45EC-AAE5-2DA887D24453}"/>
          </ac:picMkLst>
        </pc:picChg>
      </pc:sldChg>
      <pc:sldChg chg="addSp modSp del ord">
        <pc:chgData name="Paula Montero" userId="9c82981b-9b26-4f56-a06f-e948bb469f68" providerId="ADAL" clId="{2942480B-A886-43A2-9E3A-86EA00DA8437}" dt="2023-12-14T16:28:17.409" v="401" actId="2696"/>
        <pc:sldMkLst>
          <pc:docMk/>
          <pc:sldMk cId="436120799" sldId="315"/>
        </pc:sldMkLst>
        <pc:grpChg chg="add mod">
          <ac:chgData name="Paula Montero" userId="9c82981b-9b26-4f56-a06f-e948bb469f68" providerId="ADAL" clId="{2942480B-A886-43A2-9E3A-86EA00DA8437}" dt="2023-12-14T16:26:57.631" v="383" actId="164"/>
          <ac:grpSpMkLst>
            <pc:docMk/>
            <pc:sldMk cId="436120799" sldId="315"/>
            <ac:grpSpMk id="5" creationId="{8C73A655-8F75-E86A-86A1-DCF80208CD90}"/>
          </ac:grpSpMkLst>
        </pc:grpChg>
        <pc:grpChg chg="mod">
          <ac:chgData name="Paula Montero" userId="9c82981b-9b26-4f56-a06f-e948bb469f68" providerId="ADAL" clId="{2942480B-A886-43A2-9E3A-86EA00DA8437}" dt="2023-12-14T16:26:57.631" v="383" actId="164"/>
          <ac:grpSpMkLst>
            <pc:docMk/>
            <pc:sldMk cId="436120799" sldId="315"/>
            <ac:grpSpMk id="7" creationId="{57C1ABA5-D7F3-4A81-923B-EB8109C05A29}"/>
          </ac:grpSpMkLst>
        </pc:grpChg>
        <pc:grpChg chg="mod">
          <ac:chgData name="Paula Montero" userId="9c82981b-9b26-4f56-a06f-e948bb469f68" providerId="ADAL" clId="{2942480B-A886-43A2-9E3A-86EA00DA8437}" dt="2023-12-14T16:26:57.631" v="383" actId="164"/>
          <ac:grpSpMkLst>
            <pc:docMk/>
            <pc:sldMk cId="436120799" sldId="315"/>
            <ac:grpSpMk id="8" creationId="{13867374-498E-4098-A167-4272E450A7C8}"/>
          </ac:grpSpMkLst>
        </pc:grpChg>
        <pc:grpChg chg="mod">
          <ac:chgData name="Paula Montero" userId="9c82981b-9b26-4f56-a06f-e948bb469f68" providerId="ADAL" clId="{2942480B-A886-43A2-9E3A-86EA00DA8437}" dt="2023-12-14T16:26:57.631" v="383" actId="164"/>
          <ac:grpSpMkLst>
            <pc:docMk/>
            <pc:sldMk cId="436120799" sldId="315"/>
            <ac:grpSpMk id="11" creationId="{E315DB83-BEB5-43A0-82B0-D54225FA071E}"/>
          </ac:grpSpMkLst>
        </pc:grpChg>
        <pc:picChg chg="mod">
          <ac:chgData name="Paula Montero" userId="9c82981b-9b26-4f56-a06f-e948bb469f68" providerId="ADAL" clId="{2942480B-A886-43A2-9E3A-86EA00DA8437}" dt="2023-12-14T16:26:57.631" v="383" actId="164"/>
          <ac:picMkLst>
            <pc:docMk/>
            <pc:sldMk cId="436120799" sldId="315"/>
            <ac:picMk id="15" creationId="{67C5A6BB-4A67-4966-A2E7-FD9686F8ABA0}"/>
          </ac:picMkLst>
        </pc:picChg>
      </pc:sldChg>
      <pc:sldChg chg="addSp modSp del">
        <pc:chgData name="Paula Montero" userId="9c82981b-9b26-4f56-a06f-e948bb469f68" providerId="ADAL" clId="{2942480B-A886-43A2-9E3A-86EA00DA8437}" dt="2023-12-14T16:45:58.113" v="502" actId="2696"/>
        <pc:sldMkLst>
          <pc:docMk/>
          <pc:sldMk cId="2266825860" sldId="316"/>
        </pc:sldMkLst>
        <pc:spChg chg="mod">
          <ac:chgData name="Paula Montero" userId="9c82981b-9b26-4f56-a06f-e948bb469f68" providerId="ADAL" clId="{2942480B-A886-43A2-9E3A-86EA00DA8437}" dt="2023-12-14T16:42:54.628" v="477" actId="164"/>
          <ac:spMkLst>
            <pc:docMk/>
            <pc:sldMk cId="2266825860" sldId="316"/>
            <ac:spMk id="2" creationId="{FDD50BE2-8F64-41AD-A4AB-5D627E7B1702}"/>
          </ac:spMkLst>
        </pc:spChg>
        <pc:spChg chg="mod">
          <ac:chgData name="Paula Montero" userId="9c82981b-9b26-4f56-a06f-e948bb469f68" providerId="ADAL" clId="{2942480B-A886-43A2-9E3A-86EA00DA8437}" dt="2023-12-14T16:42:54.628" v="477" actId="164"/>
          <ac:spMkLst>
            <pc:docMk/>
            <pc:sldMk cId="2266825860" sldId="316"/>
            <ac:spMk id="7" creationId="{69A743DB-C049-4A26-9147-3D308A289A44}"/>
          </ac:spMkLst>
        </pc:spChg>
        <pc:spChg chg="mod">
          <ac:chgData name="Paula Montero" userId="9c82981b-9b26-4f56-a06f-e948bb469f68" providerId="ADAL" clId="{2942480B-A886-43A2-9E3A-86EA00DA8437}" dt="2023-12-14T16:42:54.628" v="477" actId="164"/>
          <ac:spMkLst>
            <pc:docMk/>
            <pc:sldMk cId="2266825860" sldId="316"/>
            <ac:spMk id="28" creationId="{D5D082D8-EF8C-4F04-A07B-0A32B6B06170}"/>
          </ac:spMkLst>
        </pc:spChg>
        <pc:spChg chg="mod">
          <ac:chgData name="Paula Montero" userId="9c82981b-9b26-4f56-a06f-e948bb469f68" providerId="ADAL" clId="{2942480B-A886-43A2-9E3A-86EA00DA8437}" dt="2023-12-14T16:42:54.628" v="477" actId="164"/>
          <ac:spMkLst>
            <pc:docMk/>
            <pc:sldMk cId="2266825860" sldId="316"/>
            <ac:spMk id="29" creationId="{65A46802-DD61-4CA0-92C6-BE5F116273AA}"/>
          </ac:spMkLst>
        </pc:spChg>
        <pc:spChg chg="mod">
          <ac:chgData name="Paula Montero" userId="9c82981b-9b26-4f56-a06f-e948bb469f68" providerId="ADAL" clId="{2942480B-A886-43A2-9E3A-86EA00DA8437}" dt="2023-12-14T16:42:54.628" v="477" actId="164"/>
          <ac:spMkLst>
            <pc:docMk/>
            <pc:sldMk cId="2266825860" sldId="316"/>
            <ac:spMk id="30" creationId="{176D3A14-3BEF-45C9-9595-265362033261}"/>
          </ac:spMkLst>
        </pc:spChg>
        <pc:spChg chg="mod">
          <ac:chgData name="Paula Montero" userId="9c82981b-9b26-4f56-a06f-e948bb469f68" providerId="ADAL" clId="{2942480B-A886-43A2-9E3A-86EA00DA8437}" dt="2023-12-14T16:42:54.628" v="477" actId="164"/>
          <ac:spMkLst>
            <pc:docMk/>
            <pc:sldMk cId="2266825860" sldId="316"/>
            <ac:spMk id="31" creationId="{A8E6B634-8261-42AF-8AAB-D5DEF68FB967}"/>
          </ac:spMkLst>
        </pc:spChg>
        <pc:spChg chg="mod">
          <ac:chgData name="Paula Montero" userId="9c82981b-9b26-4f56-a06f-e948bb469f68" providerId="ADAL" clId="{2942480B-A886-43A2-9E3A-86EA00DA8437}" dt="2023-12-14T16:42:54.628" v="477" actId="164"/>
          <ac:spMkLst>
            <pc:docMk/>
            <pc:sldMk cId="2266825860" sldId="316"/>
            <ac:spMk id="35" creationId="{BA3BB467-6D00-49D5-8601-E0618456F63D}"/>
          </ac:spMkLst>
        </pc:spChg>
        <pc:spChg chg="mod">
          <ac:chgData name="Paula Montero" userId="9c82981b-9b26-4f56-a06f-e948bb469f68" providerId="ADAL" clId="{2942480B-A886-43A2-9E3A-86EA00DA8437}" dt="2023-12-14T16:42:54.628" v="477" actId="164"/>
          <ac:spMkLst>
            <pc:docMk/>
            <pc:sldMk cId="2266825860" sldId="316"/>
            <ac:spMk id="38" creationId="{0876162C-D74E-4418-9D6F-A0D44A635DF1}"/>
          </ac:spMkLst>
        </pc:spChg>
        <pc:grpChg chg="add mod">
          <ac:chgData name="Paula Montero" userId="9c82981b-9b26-4f56-a06f-e948bb469f68" providerId="ADAL" clId="{2942480B-A886-43A2-9E3A-86EA00DA8437}" dt="2023-12-14T16:42:54.628" v="477" actId="164"/>
          <ac:grpSpMkLst>
            <pc:docMk/>
            <pc:sldMk cId="2266825860" sldId="316"/>
            <ac:grpSpMk id="8" creationId="{DE07C59B-2D4A-6474-8226-6B7611CEEF2C}"/>
          </ac:grpSpMkLst>
        </pc:grpChg>
        <pc:picChg chg="mod">
          <ac:chgData name="Paula Montero" userId="9c82981b-9b26-4f56-a06f-e948bb469f68" providerId="ADAL" clId="{2942480B-A886-43A2-9E3A-86EA00DA8437}" dt="2023-12-14T16:42:54.628" v="477" actId="164"/>
          <ac:picMkLst>
            <pc:docMk/>
            <pc:sldMk cId="2266825860" sldId="316"/>
            <ac:picMk id="5" creationId="{BFBF11A2-AAC7-402B-9004-35F30E5CB45C}"/>
          </ac:picMkLst>
        </pc:picChg>
        <pc:picChg chg="mod">
          <ac:chgData name="Paula Montero" userId="9c82981b-9b26-4f56-a06f-e948bb469f68" providerId="ADAL" clId="{2942480B-A886-43A2-9E3A-86EA00DA8437}" dt="2023-12-14T16:42:54.628" v="477" actId="164"/>
          <ac:picMkLst>
            <pc:docMk/>
            <pc:sldMk cId="2266825860" sldId="316"/>
            <ac:picMk id="6" creationId="{3C2E601A-C30B-480F-A72D-8297DB9B82E1}"/>
          </ac:picMkLst>
        </pc:picChg>
        <pc:cxnChg chg="mod">
          <ac:chgData name="Paula Montero" userId="9c82981b-9b26-4f56-a06f-e948bb469f68" providerId="ADAL" clId="{2942480B-A886-43A2-9E3A-86EA00DA8437}" dt="2023-12-14T16:42:54.628" v="477" actId="164"/>
          <ac:cxnSpMkLst>
            <pc:docMk/>
            <pc:sldMk cId="2266825860" sldId="316"/>
            <ac:cxnSpMk id="33" creationId="{C49B58BB-26A0-4FD2-950D-8022E5350D6F}"/>
          </ac:cxnSpMkLst>
        </pc:cxnChg>
        <pc:cxnChg chg="mod">
          <ac:chgData name="Paula Montero" userId="9c82981b-9b26-4f56-a06f-e948bb469f68" providerId="ADAL" clId="{2942480B-A886-43A2-9E3A-86EA00DA8437}" dt="2023-12-14T16:42:54.628" v="477" actId="164"/>
          <ac:cxnSpMkLst>
            <pc:docMk/>
            <pc:sldMk cId="2266825860" sldId="316"/>
            <ac:cxnSpMk id="36" creationId="{C0CE445E-533D-4671-9489-E23CF346328C}"/>
          </ac:cxnSpMkLst>
        </pc:cxnChg>
      </pc:sldChg>
      <pc:sldChg chg="del ord">
        <pc:chgData name="Paula Montero" userId="9c82981b-9b26-4f56-a06f-e948bb469f68" providerId="ADAL" clId="{2942480B-A886-43A2-9E3A-86EA00DA8437}" dt="2023-12-14T15:44:05.993" v="280" actId="2696"/>
        <pc:sldMkLst>
          <pc:docMk/>
          <pc:sldMk cId="1950872284" sldId="317"/>
        </pc:sldMkLst>
      </pc:sldChg>
      <pc:sldChg chg="del ord">
        <pc:chgData name="Paula Montero" userId="9c82981b-9b26-4f56-a06f-e948bb469f68" providerId="ADAL" clId="{2942480B-A886-43A2-9E3A-86EA00DA8437}" dt="2023-12-14T15:45:35.619" v="292" actId="2696"/>
        <pc:sldMkLst>
          <pc:docMk/>
          <pc:sldMk cId="676659682" sldId="319"/>
        </pc:sldMkLst>
      </pc:sldChg>
      <pc:sldChg chg="del ord">
        <pc:chgData name="Paula Montero" userId="9c82981b-9b26-4f56-a06f-e948bb469f68" providerId="ADAL" clId="{2942480B-A886-43A2-9E3A-86EA00DA8437}" dt="2023-12-14T15:50:21.387" v="331" actId="2696"/>
        <pc:sldMkLst>
          <pc:docMk/>
          <pc:sldMk cId="1119809204" sldId="320"/>
        </pc:sldMkLst>
      </pc:sldChg>
      <pc:sldChg chg="del ord">
        <pc:chgData name="Paula Montero" userId="9c82981b-9b26-4f56-a06f-e948bb469f68" providerId="ADAL" clId="{2942480B-A886-43A2-9E3A-86EA00DA8437}" dt="2023-12-14T17:18:20.194" v="762" actId="2696"/>
        <pc:sldMkLst>
          <pc:docMk/>
          <pc:sldMk cId="3033145071" sldId="322"/>
        </pc:sldMkLst>
      </pc:sldChg>
      <pc:sldChg chg="del ord">
        <pc:chgData name="Paula Montero" userId="9c82981b-9b26-4f56-a06f-e948bb469f68" providerId="ADAL" clId="{2942480B-A886-43A2-9E3A-86EA00DA8437}" dt="2023-12-14T15:47:31.601" v="312" actId="2696"/>
        <pc:sldMkLst>
          <pc:docMk/>
          <pc:sldMk cId="2284664593" sldId="323"/>
        </pc:sldMkLst>
      </pc:sldChg>
      <pc:sldChg chg="del">
        <pc:chgData name="Paula Montero" userId="9c82981b-9b26-4f56-a06f-e948bb469f68" providerId="ADAL" clId="{2942480B-A886-43A2-9E3A-86EA00DA8437}" dt="2023-12-14T17:11:14.350" v="719" actId="2696"/>
        <pc:sldMkLst>
          <pc:docMk/>
          <pc:sldMk cId="1735620286" sldId="324"/>
        </pc:sldMkLst>
      </pc:sldChg>
      <pc:sldChg chg="del ord">
        <pc:chgData name="Paula Montero" userId="9c82981b-9b26-4f56-a06f-e948bb469f68" providerId="ADAL" clId="{2942480B-A886-43A2-9E3A-86EA00DA8437}" dt="2023-12-14T17:15:51.196" v="742" actId="2696"/>
        <pc:sldMkLst>
          <pc:docMk/>
          <pc:sldMk cId="2622684709" sldId="325"/>
        </pc:sldMkLst>
      </pc:sldChg>
      <pc:sldChg chg="del">
        <pc:chgData name="Paula Montero" userId="9c82981b-9b26-4f56-a06f-e948bb469f68" providerId="ADAL" clId="{2942480B-A886-43A2-9E3A-86EA00DA8437}" dt="2023-12-14T17:22:10.709" v="809" actId="2696"/>
        <pc:sldMkLst>
          <pc:docMk/>
          <pc:sldMk cId="3613416525" sldId="327"/>
        </pc:sldMkLst>
      </pc:sldChg>
      <pc:sldChg chg="addSp modSp del ord">
        <pc:chgData name="Paula Montero" userId="9c82981b-9b26-4f56-a06f-e948bb469f68" providerId="ADAL" clId="{2942480B-A886-43A2-9E3A-86EA00DA8437}" dt="2023-12-14T16:30:26.976" v="417" actId="2696"/>
        <pc:sldMkLst>
          <pc:docMk/>
          <pc:sldMk cId="1918281030" sldId="328"/>
        </pc:sldMkLst>
        <pc:spChg chg="mod">
          <ac:chgData name="Paula Montero" userId="9c82981b-9b26-4f56-a06f-e948bb469f68" providerId="ADAL" clId="{2942480B-A886-43A2-9E3A-86EA00DA8437}" dt="2023-12-14T16:29:30.183" v="410" actId="164"/>
          <ac:spMkLst>
            <pc:docMk/>
            <pc:sldMk cId="1918281030" sldId="328"/>
            <ac:spMk id="5" creationId="{2159AF6A-69AF-8610-899D-79F633708D77}"/>
          </ac:spMkLst>
        </pc:spChg>
        <pc:spChg chg="mod">
          <ac:chgData name="Paula Montero" userId="9c82981b-9b26-4f56-a06f-e948bb469f68" providerId="ADAL" clId="{2942480B-A886-43A2-9E3A-86EA00DA8437}" dt="2023-12-14T16:29:30.183" v="410" actId="164"/>
          <ac:spMkLst>
            <pc:docMk/>
            <pc:sldMk cId="1918281030" sldId="328"/>
            <ac:spMk id="16" creationId="{2DF6332A-A77C-DCFA-B59E-3BB4F5F9AF14}"/>
          </ac:spMkLst>
        </pc:spChg>
        <pc:spChg chg="mod">
          <ac:chgData name="Paula Montero" userId="9c82981b-9b26-4f56-a06f-e948bb469f68" providerId="ADAL" clId="{2942480B-A886-43A2-9E3A-86EA00DA8437}" dt="2023-12-14T16:29:30.183" v="410" actId="164"/>
          <ac:spMkLst>
            <pc:docMk/>
            <pc:sldMk cId="1918281030" sldId="328"/>
            <ac:spMk id="17" creationId="{EA9C5DFA-4190-812B-27F1-7B7BDB7B1083}"/>
          </ac:spMkLst>
        </pc:spChg>
        <pc:spChg chg="mod">
          <ac:chgData name="Paula Montero" userId="9c82981b-9b26-4f56-a06f-e948bb469f68" providerId="ADAL" clId="{2942480B-A886-43A2-9E3A-86EA00DA8437}" dt="2023-12-14T16:29:30.183" v="410" actId="164"/>
          <ac:spMkLst>
            <pc:docMk/>
            <pc:sldMk cId="1918281030" sldId="328"/>
            <ac:spMk id="20" creationId="{4934B079-8508-8EC0-8103-DA5B0600BCE4}"/>
          </ac:spMkLst>
        </pc:spChg>
        <pc:spChg chg="mod">
          <ac:chgData name="Paula Montero" userId="9c82981b-9b26-4f56-a06f-e948bb469f68" providerId="ADAL" clId="{2942480B-A886-43A2-9E3A-86EA00DA8437}" dt="2023-12-14T16:29:30.183" v="410" actId="164"/>
          <ac:spMkLst>
            <pc:docMk/>
            <pc:sldMk cId="1918281030" sldId="328"/>
            <ac:spMk id="23" creationId="{671D1DAC-F464-DFF8-C821-FF85D2BF2C41}"/>
          </ac:spMkLst>
        </pc:spChg>
        <pc:spChg chg="mod">
          <ac:chgData name="Paula Montero" userId="9c82981b-9b26-4f56-a06f-e948bb469f68" providerId="ADAL" clId="{2942480B-A886-43A2-9E3A-86EA00DA8437}" dt="2023-12-14T16:29:30.183" v="410" actId="164"/>
          <ac:spMkLst>
            <pc:docMk/>
            <pc:sldMk cId="1918281030" sldId="328"/>
            <ac:spMk id="25" creationId="{E6CD939F-4CB8-F849-E8FE-D4C95BCB99DB}"/>
          </ac:spMkLst>
        </pc:spChg>
        <pc:grpChg chg="add mod">
          <ac:chgData name="Paula Montero" userId="9c82981b-9b26-4f56-a06f-e948bb469f68" providerId="ADAL" clId="{2942480B-A886-43A2-9E3A-86EA00DA8437}" dt="2023-12-14T16:29:30.183" v="410" actId="164"/>
          <ac:grpSpMkLst>
            <pc:docMk/>
            <pc:sldMk cId="1918281030" sldId="328"/>
            <ac:grpSpMk id="2" creationId="{9B06BF7D-363D-6FF8-C69A-96F9DBC47DC6}"/>
          </ac:grpSpMkLst>
        </pc:grpChg>
        <pc:picChg chg="mod">
          <ac:chgData name="Paula Montero" userId="9c82981b-9b26-4f56-a06f-e948bb469f68" providerId="ADAL" clId="{2942480B-A886-43A2-9E3A-86EA00DA8437}" dt="2023-12-14T16:29:30.183" v="410" actId="164"/>
          <ac:picMkLst>
            <pc:docMk/>
            <pc:sldMk cId="1918281030" sldId="328"/>
            <ac:picMk id="15" creationId="{67C5A6BB-4A67-4966-A2E7-FD9686F8ABA0}"/>
          </ac:picMkLst>
        </pc:picChg>
        <pc:picChg chg="mod">
          <ac:chgData name="Paula Montero" userId="9c82981b-9b26-4f56-a06f-e948bb469f68" providerId="ADAL" clId="{2942480B-A886-43A2-9E3A-86EA00DA8437}" dt="2023-12-14T16:29:30.183" v="410" actId="164"/>
          <ac:picMkLst>
            <pc:docMk/>
            <pc:sldMk cId="1918281030" sldId="328"/>
            <ac:picMk id="22" creationId="{A7383DD7-91F3-4070-A1EB-E2204515053A}"/>
          </ac:picMkLst>
        </pc:picChg>
      </pc:sldChg>
      <pc:sldChg chg="addSp delSp modSp mod modNotesTx">
        <pc:chgData name="Paula Montero" userId="9c82981b-9b26-4f56-a06f-e948bb469f68" providerId="ADAL" clId="{2942480B-A886-43A2-9E3A-86EA00DA8437}" dt="2023-12-14T15:06:09.042" v="75" actId="1076"/>
        <pc:sldMkLst>
          <pc:docMk/>
          <pc:sldMk cId="2098176612" sldId="329"/>
        </pc:sldMkLst>
        <pc:spChg chg="mod">
          <ac:chgData name="Paula Montero" userId="9c82981b-9b26-4f56-a06f-e948bb469f68" providerId="ADAL" clId="{2942480B-A886-43A2-9E3A-86EA00DA8437}" dt="2023-12-14T15:06:03.316" v="74" actId="1076"/>
          <ac:spMkLst>
            <pc:docMk/>
            <pc:sldMk cId="2098176612" sldId="329"/>
            <ac:spMk id="2" creationId="{F0121186-1578-5053-910B-2500E791E200}"/>
          </ac:spMkLst>
        </pc:spChg>
        <pc:spChg chg="mod">
          <ac:chgData name="Paula Montero" userId="9c82981b-9b26-4f56-a06f-e948bb469f68" providerId="ADAL" clId="{2942480B-A886-43A2-9E3A-86EA00DA8437}" dt="2023-12-14T15:05:53.604" v="71" actId="14100"/>
          <ac:spMkLst>
            <pc:docMk/>
            <pc:sldMk cId="2098176612" sldId="329"/>
            <ac:spMk id="4" creationId="{89240770-77A8-09BE-FE16-549FFA4DD09F}"/>
          </ac:spMkLst>
        </pc:spChg>
        <pc:spChg chg="mod">
          <ac:chgData name="Paula Montero" userId="9c82981b-9b26-4f56-a06f-e948bb469f68" providerId="ADAL" clId="{2942480B-A886-43A2-9E3A-86EA00DA8437}" dt="2023-12-14T15:05:01.803" v="62" actId="14100"/>
          <ac:spMkLst>
            <pc:docMk/>
            <pc:sldMk cId="2098176612" sldId="329"/>
            <ac:spMk id="6" creationId="{3D5BC8AD-66C5-D7AD-0C60-8B526903F136}"/>
          </ac:spMkLst>
        </pc:spChg>
        <pc:spChg chg="del">
          <ac:chgData name="Paula Montero" userId="9c82981b-9b26-4f56-a06f-e948bb469f68" providerId="ADAL" clId="{2942480B-A886-43A2-9E3A-86EA00DA8437}" dt="2023-12-14T15:02:24.569" v="34" actId="478"/>
          <ac:spMkLst>
            <pc:docMk/>
            <pc:sldMk cId="2098176612" sldId="329"/>
            <ac:spMk id="7" creationId="{B202817D-FC56-E9AF-4DB8-18592E97551A}"/>
          </ac:spMkLst>
        </pc:spChg>
        <pc:spChg chg="mod">
          <ac:chgData name="Paula Montero" userId="9c82981b-9b26-4f56-a06f-e948bb469f68" providerId="ADAL" clId="{2942480B-A886-43A2-9E3A-86EA00DA8437}" dt="2023-12-14T15:06:09.042" v="75" actId="1076"/>
          <ac:spMkLst>
            <pc:docMk/>
            <pc:sldMk cId="2098176612" sldId="329"/>
            <ac:spMk id="9" creationId="{85C39255-E07D-D52F-BC1B-C6DCF16F1B08}"/>
          </ac:spMkLst>
        </pc:spChg>
        <pc:spChg chg="mod">
          <ac:chgData name="Paula Montero" userId="9c82981b-9b26-4f56-a06f-e948bb469f68" providerId="ADAL" clId="{2942480B-A886-43A2-9E3A-86EA00DA8437}" dt="2023-12-14T15:02:44.584" v="41"/>
          <ac:spMkLst>
            <pc:docMk/>
            <pc:sldMk cId="2098176612" sldId="329"/>
            <ac:spMk id="10" creationId="{665AC755-F6E8-0215-B380-5F6E2EA46D26}"/>
          </ac:spMkLst>
        </pc:spChg>
        <pc:spChg chg="del">
          <ac:chgData name="Paula Montero" userId="9c82981b-9b26-4f56-a06f-e948bb469f68" providerId="ADAL" clId="{2942480B-A886-43A2-9E3A-86EA00DA8437}" dt="2023-12-14T15:02:31.302" v="39" actId="478"/>
          <ac:spMkLst>
            <pc:docMk/>
            <pc:sldMk cId="2098176612" sldId="329"/>
            <ac:spMk id="12" creationId="{434615CF-7238-BDCE-9DEA-E6599F4D2D87}"/>
          </ac:spMkLst>
        </pc:spChg>
        <pc:spChg chg="mod">
          <ac:chgData name="Paula Montero" userId="9c82981b-9b26-4f56-a06f-e948bb469f68" providerId="ADAL" clId="{2942480B-A886-43A2-9E3A-86EA00DA8437}" dt="2023-12-14T15:05:57.052" v="72" actId="1076"/>
          <ac:spMkLst>
            <pc:docMk/>
            <pc:sldMk cId="2098176612" sldId="329"/>
            <ac:spMk id="14" creationId="{214394A2-A711-3832-AC7C-2854798D18E8}"/>
          </ac:spMkLst>
        </pc:spChg>
        <pc:spChg chg="del">
          <ac:chgData name="Paula Montero" userId="9c82981b-9b26-4f56-a06f-e948bb469f68" providerId="ADAL" clId="{2942480B-A886-43A2-9E3A-86EA00DA8437}" dt="2023-12-14T15:02:26.053" v="36" actId="478"/>
          <ac:spMkLst>
            <pc:docMk/>
            <pc:sldMk cId="2098176612" sldId="329"/>
            <ac:spMk id="15" creationId="{8563472A-CB67-0D04-20D8-CE0142F2EBD1}"/>
          </ac:spMkLst>
        </pc:spChg>
        <pc:spChg chg="del mod">
          <ac:chgData name="Paula Montero" userId="9c82981b-9b26-4f56-a06f-e948bb469f68" providerId="ADAL" clId="{2942480B-A886-43A2-9E3A-86EA00DA8437}" dt="2023-12-14T15:02:27.613" v="38" actId="478"/>
          <ac:spMkLst>
            <pc:docMk/>
            <pc:sldMk cId="2098176612" sldId="329"/>
            <ac:spMk id="16" creationId="{30011D09-7B9D-EEBA-5BE7-87D6A6DA1BA8}"/>
          </ac:spMkLst>
        </pc:spChg>
        <pc:spChg chg="del">
          <ac:chgData name="Paula Montero" userId="9c82981b-9b26-4f56-a06f-e948bb469f68" providerId="ADAL" clId="{2942480B-A886-43A2-9E3A-86EA00DA8437}" dt="2023-12-14T15:02:33.811" v="40" actId="478"/>
          <ac:spMkLst>
            <pc:docMk/>
            <pc:sldMk cId="2098176612" sldId="329"/>
            <ac:spMk id="17" creationId="{45526971-6373-612D-A4A2-8D11D6E4AB76}"/>
          </ac:spMkLst>
        </pc:spChg>
        <pc:spChg chg="del">
          <ac:chgData name="Paula Montero" userId="9c82981b-9b26-4f56-a06f-e948bb469f68" providerId="ADAL" clId="{2942480B-A886-43A2-9E3A-86EA00DA8437}" dt="2023-12-14T15:02:25.313" v="35" actId="478"/>
          <ac:spMkLst>
            <pc:docMk/>
            <pc:sldMk cId="2098176612" sldId="329"/>
            <ac:spMk id="18" creationId="{1CF9757B-4DF5-3051-DD9F-531B57451A3E}"/>
          </ac:spMkLst>
        </pc:spChg>
        <pc:picChg chg="del">
          <ac:chgData name="Paula Montero" userId="9c82981b-9b26-4f56-a06f-e948bb469f68" providerId="ADAL" clId="{2942480B-A886-43A2-9E3A-86EA00DA8437}" dt="2023-12-14T15:05:33.119" v="66" actId="478"/>
          <ac:picMkLst>
            <pc:docMk/>
            <pc:sldMk cId="2098176612" sldId="329"/>
            <ac:picMk id="11" creationId="{3EE082FD-D8A5-EDAF-1973-C77E08707AB6}"/>
          </ac:picMkLst>
        </pc:picChg>
        <pc:picChg chg="mod">
          <ac:chgData name="Paula Montero" userId="9c82981b-9b26-4f56-a06f-e948bb469f68" providerId="ADAL" clId="{2942480B-A886-43A2-9E3A-86EA00DA8437}" dt="2023-12-14T15:05:42.745" v="69" actId="14100"/>
          <ac:picMkLst>
            <pc:docMk/>
            <pc:sldMk cId="2098176612" sldId="329"/>
            <ac:picMk id="13" creationId="{49FDA68B-6DD3-4484-33D9-A25E260E0505}"/>
          </ac:picMkLst>
        </pc:picChg>
        <pc:picChg chg="add mod">
          <ac:chgData name="Paula Montero" userId="9c82981b-9b26-4f56-a06f-e948bb469f68" providerId="ADAL" clId="{2942480B-A886-43A2-9E3A-86EA00DA8437}" dt="2023-12-14T15:05:38.112" v="67" actId="1076"/>
          <ac:picMkLst>
            <pc:docMk/>
            <pc:sldMk cId="2098176612" sldId="329"/>
            <ac:picMk id="19" creationId="{D7683F63-E5B2-3CFB-B7DE-9CDD4881DF72}"/>
          </ac:picMkLst>
        </pc:picChg>
      </pc:sldChg>
      <pc:sldChg chg="addSp delSp new del mod">
        <pc:chgData name="Paula Montero" userId="9c82981b-9b26-4f56-a06f-e948bb469f68" providerId="ADAL" clId="{2942480B-A886-43A2-9E3A-86EA00DA8437}" dt="2023-12-14T14:56:24.025" v="4" actId="2696"/>
        <pc:sldMkLst>
          <pc:docMk/>
          <pc:sldMk cId="3668862000" sldId="329"/>
        </pc:sldMkLst>
        <pc:picChg chg="add del">
          <ac:chgData name="Paula Montero" userId="9c82981b-9b26-4f56-a06f-e948bb469f68" providerId="ADAL" clId="{2942480B-A886-43A2-9E3A-86EA00DA8437}" dt="2023-12-14T14:56:19.894" v="3" actId="478"/>
          <ac:picMkLst>
            <pc:docMk/>
            <pc:sldMk cId="3668862000" sldId="329"/>
            <ac:picMk id="4" creationId="{134F6F43-0AF3-FBD2-EC10-87C498692404}"/>
          </ac:picMkLst>
        </pc:picChg>
      </pc:sldChg>
      <pc:sldChg chg="addSp delSp modSp mod modNotesTx">
        <pc:chgData name="Paula Montero" userId="9c82981b-9b26-4f56-a06f-e948bb469f68" providerId="ADAL" clId="{2942480B-A886-43A2-9E3A-86EA00DA8437}" dt="2023-12-15T08:10:21.386" v="837" actId="1076"/>
        <pc:sldMkLst>
          <pc:docMk/>
          <pc:sldMk cId="3540396738" sldId="330"/>
        </pc:sldMkLst>
        <pc:spChg chg="del">
          <ac:chgData name="Paula Montero" userId="9c82981b-9b26-4f56-a06f-e948bb469f68" providerId="ADAL" clId="{2942480B-A886-43A2-9E3A-86EA00DA8437}" dt="2023-12-14T15:06:44.765" v="79" actId="478"/>
          <ac:spMkLst>
            <pc:docMk/>
            <pc:sldMk cId="3540396738" sldId="330"/>
            <ac:spMk id="3" creationId="{62F18495-2F63-595F-EC40-9DF1B7EA30DD}"/>
          </ac:spMkLst>
        </pc:spChg>
        <pc:spChg chg="del">
          <ac:chgData name="Paula Montero" userId="9c82981b-9b26-4f56-a06f-e948bb469f68" providerId="ADAL" clId="{2942480B-A886-43A2-9E3A-86EA00DA8437}" dt="2023-12-14T15:06:47.165" v="80" actId="478"/>
          <ac:spMkLst>
            <pc:docMk/>
            <pc:sldMk cId="3540396738" sldId="330"/>
            <ac:spMk id="5" creationId="{58CD741A-149F-3571-03B6-FB5ECE979861}"/>
          </ac:spMkLst>
        </pc:spChg>
        <pc:spChg chg="del">
          <ac:chgData name="Paula Montero" userId="9c82981b-9b26-4f56-a06f-e948bb469f68" providerId="ADAL" clId="{2942480B-A886-43A2-9E3A-86EA00DA8437}" dt="2023-12-14T15:07:14.267" v="82" actId="478"/>
          <ac:spMkLst>
            <pc:docMk/>
            <pc:sldMk cId="3540396738" sldId="330"/>
            <ac:spMk id="7" creationId="{BEDE4313-4B3A-2951-4C5E-ADF9147075D1}"/>
          </ac:spMkLst>
        </pc:spChg>
        <pc:spChg chg="add del">
          <ac:chgData name="Paula Montero" userId="9c82981b-9b26-4f56-a06f-e948bb469f68" providerId="ADAL" clId="{2942480B-A886-43A2-9E3A-86EA00DA8437}" dt="2023-12-14T15:07:17.908" v="84" actId="478"/>
          <ac:spMkLst>
            <pc:docMk/>
            <pc:sldMk cId="3540396738" sldId="330"/>
            <ac:spMk id="8" creationId="{517A067C-F68C-00EA-F5BD-CCEEE074D3CE}"/>
          </ac:spMkLst>
        </pc:spChg>
        <pc:spChg chg="add mod">
          <ac:chgData name="Paula Montero" userId="9c82981b-9b26-4f56-a06f-e948bb469f68" providerId="ADAL" clId="{2942480B-A886-43A2-9E3A-86EA00DA8437}" dt="2023-12-15T08:06:18.916" v="818"/>
          <ac:spMkLst>
            <pc:docMk/>
            <pc:sldMk cId="3540396738" sldId="330"/>
            <ac:spMk id="9" creationId="{B274EAAC-90CC-B404-73AA-EC65473D3852}"/>
          </ac:spMkLst>
        </pc:spChg>
        <pc:spChg chg="add mod">
          <ac:chgData name="Paula Montero" userId="9c82981b-9b26-4f56-a06f-e948bb469f68" providerId="ADAL" clId="{2942480B-A886-43A2-9E3A-86EA00DA8437}" dt="2023-12-15T08:10:21.386" v="837" actId="1076"/>
          <ac:spMkLst>
            <pc:docMk/>
            <pc:sldMk cId="3540396738" sldId="330"/>
            <ac:spMk id="10" creationId="{DA2795C1-E725-418E-624C-45F23487128C}"/>
          </ac:spMkLst>
        </pc:spChg>
        <pc:picChg chg="del">
          <ac:chgData name="Paula Montero" userId="9c82981b-9b26-4f56-a06f-e948bb469f68" providerId="ADAL" clId="{2942480B-A886-43A2-9E3A-86EA00DA8437}" dt="2023-12-14T15:24:47.266" v="92" actId="478"/>
          <ac:picMkLst>
            <pc:docMk/>
            <pc:sldMk cId="3540396738" sldId="330"/>
            <ac:picMk id="4" creationId="{6AFEE80A-14A1-C042-066D-4C75F5F49A1E}"/>
          </ac:picMkLst>
        </pc:picChg>
        <pc:picChg chg="add del mod">
          <ac:chgData name="Paula Montero" userId="9c82981b-9b26-4f56-a06f-e948bb469f68" providerId="ADAL" clId="{2942480B-A886-43A2-9E3A-86EA00DA8437}" dt="2023-12-14T15:25:33.910" v="101" actId="478"/>
          <ac:picMkLst>
            <pc:docMk/>
            <pc:sldMk cId="3540396738" sldId="330"/>
            <ac:picMk id="12" creationId="{DF7E54CC-7CB8-8AD7-B30A-AF0F6813651A}"/>
          </ac:picMkLst>
        </pc:picChg>
        <pc:picChg chg="add mod">
          <ac:chgData name="Paula Montero" userId="9c82981b-9b26-4f56-a06f-e948bb469f68" providerId="ADAL" clId="{2942480B-A886-43A2-9E3A-86EA00DA8437}" dt="2023-12-15T08:09:56.478" v="834" actId="1076"/>
          <ac:picMkLst>
            <pc:docMk/>
            <pc:sldMk cId="3540396738" sldId="330"/>
            <ac:picMk id="13" creationId="{478E2D51-EBF2-CE8B-2807-DECF2B7642E4}"/>
          </ac:picMkLst>
        </pc:picChg>
      </pc:sldChg>
      <pc:sldChg chg="modSp mod">
        <pc:chgData name="Paula Montero" userId="9c82981b-9b26-4f56-a06f-e948bb469f68" providerId="ADAL" clId="{2942480B-A886-43A2-9E3A-86EA00DA8437}" dt="2023-12-14T16:53:04.165" v="505" actId="20577"/>
        <pc:sldMkLst>
          <pc:docMk/>
          <pc:sldMk cId="1454519032" sldId="333"/>
        </pc:sldMkLst>
        <pc:spChg chg="mod">
          <ac:chgData name="Paula Montero" userId="9c82981b-9b26-4f56-a06f-e948bb469f68" providerId="ADAL" clId="{2942480B-A886-43A2-9E3A-86EA00DA8437}" dt="2023-12-14T16:53:04.165" v="505" actId="20577"/>
          <ac:spMkLst>
            <pc:docMk/>
            <pc:sldMk cId="1454519032" sldId="333"/>
            <ac:spMk id="5" creationId="{8DDA5A8F-916F-4B0A-89B9-F55C61E55418}"/>
          </ac:spMkLst>
        </pc:spChg>
      </pc:sldChg>
      <pc:sldChg chg="delSp modSp mod modNotesTx">
        <pc:chgData name="Paula Montero" userId="9c82981b-9b26-4f56-a06f-e948bb469f68" providerId="ADAL" clId="{2942480B-A886-43A2-9E3A-86EA00DA8437}" dt="2023-12-14T16:58:15.478" v="603" actId="14100"/>
        <pc:sldMkLst>
          <pc:docMk/>
          <pc:sldMk cId="2588583920" sldId="336"/>
        </pc:sldMkLst>
        <pc:spChg chg="mod">
          <ac:chgData name="Paula Montero" userId="9c82981b-9b26-4f56-a06f-e948bb469f68" providerId="ADAL" clId="{2942480B-A886-43A2-9E3A-86EA00DA8437}" dt="2023-12-14T16:57:59.526" v="602" actId="20577"/>
          <ac:spMkLst>
            <pc:docMk/>
            <pc:sldMk cId="2588583920" sldId="336"/>
            <ac:spMk id="5" creationId="{5942FA05-32CF-E12F-7D17-91C90D03B0B7}"/>
          </ac:spMkLst>
        </pc:spChg>
        <pc:spChg chg="mod">
          <ac:chgData name="Paula Montero" userId="9c82981b-9b26-4f56-a06f-e948bb469f68" providerId="ADAL" clId="{2942480B-A886-43A2-9E3A-86EA00DA8437}" dt="2023-12-14T16:58:15.478" v="603" actId="14100"/>
          <ac:spMkLst>
            <pc:docMk/>
            <pc:sldMk cId="2588583920" sldId="336"/>
            <ac:spMk id="6" creationId="{5AAD97AD-B636-7C9B-9DB3-B608D94DB76A}"/>
          </ac:spMkLst>
        </pc:spChg>
        <pc:spChg chg="del">
          <ac:chgData name="Paula Montero" userId="9c82981b-9b26-4f56-a06f-e948bb469f68" providerId="ADAL" clId="{2942480B-A886-43A2-9E3A-86EA00DA8437}" dt="2023-12-14T16:53:41.390" v="507" actId="478"/>
          <ac:spMkLst>
            <pc:docMk/>
            <pc:sldMk cId="2588583920" sldId="336"/>
            <ac:spMk id="7" creationId="{F93A7268-30DB-D73C-B086-D9F1932D8678}"/>
          </ac:spMkLst>
        </pc:spChg>
      </pc:sldChg>
      <pc:sldChg chg="addSp delSp modSp mod ord delCm modCm modNotesTx">
        <pc:chgData name="Paula Montero" userId="9c82981b-9b26-4f56-a06f-e948bb469f68" providerId="ADAL" clId="{2942480B-A886-43A2-9E3A-86EA00DA8437}" dt="2023-12-14T15:41:32.241" v="257"/>
        <pc:sldMkLst>
          <pc:docMk/>
          <pc:sldMk cId="2138340573" sldId="337"/>
        </pc:sldMkLst>
        <pc:spChg chg="mod">
          <ac:chgData name="Paula Montero" userId="9c82981b-9b26-4f56-a06f-e948bb469f68" providerId="ADAL" clId="{2942480B-A886-43A2-9E3A-86EA00DA8437}" dt="2023-12-14T15:29:57.225" v="138"/>
          <ac:spMkLst>
            <pc:docMk/>
            <pc:sldMk cId="2138340573" sldId="337"/>
            <ac:spMk id="2" creationId="{75821329-62F4-AAC1-EA96-201B3DB7DCA1}"/>
          </ac:spMkLst>
        </pc:spChg>
        <pc:spChg chg="add mod">
          <ac:chgData name="Paula Montero" userId="9c82981b-9b26-4f56-a06f-e948bb469f68" providerId="ADAL" clId="{2942480B-A886-43A2-9E3A-86EA00DA8437}" dt="2023-12-14T15:29:27.434" v="136" actId="14100"/>
          <ac:spMkLst>
            <pc:docMk/>
            <pc:sldMk cId="2138340573" sldId="337"/>
            <ac:spMk id="3" creationId="{2BCB88CF-F088-0ED6-BF51-66199E6602B0}"/>
          </ac:spMkLst>
        </pc:spChg>
        <pc:spChg chg="del">
          <ac:chgData name="Paula Montero" userId="9c82981b-9b26-4f56-a06f-e948bb469f68" providerId="ADAL" clId="{2942480B-A886-43A2-9E3A-86EA00DA8437}" dt="2023-12-14T15:27:13.159" v="108" actId="478"/>
          <ac:spMkLst>
            <pc:docMk/>
            <pc:sldMk cId="2138340573" sldId="337"/>
            <ac:spMk id="4" creationId="{20334A4A-1302-5AA3-CDB0-CFACE9CA2589}"/>
          </ac:spMkLst>
        </pc:spChg>
        <pc:spChg chg="add mod">
          <ac:chgData name="Paula Montero" userId="9c82981b-9b26-4f56-a06f-e948bb469f68" providerId="ADAL" clId="{2942480B-A886-43A2-9E3A-86EA00DA8437}" dt="2023-12-14T15:28:35.795" v="127" actId="20577"/>
          <ac:spMkLst>
            <pc:docMk/>
            <pc:sldMk cId="2138340573" sldId="337"/>
            <ac:spMk id="7" creationId="{410D464D-EB35-C9A1-A44E-396953200DDB}"/>
          </ac:spMkLst>
        </pc:spChg>
        <pc:spChg chg="add mod">
          <ac:chgData name="Paula Montero" userId="9c82981b-9b26-4f56-a06f-e948bb469f68" providerId="ADAL" clId="{2942480B-A886-43A2-9E3A-86EA00DA8437}" dt="2023-12-14T15:28:47.229" v="131" actId="20577"/>
          <ac:spMkLst>
            <pc:docMk/>
            <pc:sldMk cId="2138340573" sldId="337"/>
            <ac:spMk id="8" creationId="{79A96A2A-3D11-F4D4-CC67-76FFFBE47E0B}"/>
          </ac:spMkLst>
        </pc:spChg>
        <pc:spChg chg="del">
          <ac:chgData name="Paula Montero" userId="9c82981b-9b26-4f56-a06f-e948bb469f68" providerId="ADAL" clId="{2942480B-A886-43A2-9E3A-86EA00DA8437}" dt="2023-12-14T15:27:11.606" v="106" actId="478"/>
          <ac:spMkLst>
            <pc:docMk/>
            <pc:sldMk cId="2138340573" sldId="337"/>
            <ac:spMk id="11" creationId="{069364A5-DA21-5966-2642-CBA550BFC5CB}"/>
          </ac:spMkLst>
        </pc:spChg>
        <pc:spChg chg="del">
          <ac:chgData name="Paula Montero" userId="9c82981b-9b26-4f56-a06f-e948bb469f68" providerId="ADAL" clId="{2942480B-A886-43A2-9E3A-86EA00DA8437}" dt="2023-12-14T15:27:12.572" v="107" actId="478"/>
          <ac:spMkLst>
            <pc:docMk/>
            <pc:sldMk cId="2138340573" sldId="337"/>
            <ac:spMk id="12" creationId="{59B3D21B-71F3-2F74-1368-0B5FA88C2D43}"/>
          </ac:spMkLst>
        </pc:spChg>
        <pc:grpChg chg="add del mod">
          <ac:chgData name="Paula Montero" userId="9c82981b-9b26-4f56-a06f-e948bb469f68" providerId="ADAL" clId="{2942480B-A886-43A2-9E3A-86EA00DA8437}" dt="2023-12-14T15:38:56.263" v="242" actId="478"/>
          <ac:grpSpMkLst>
            <pc:docMk/>
            <pc:sldMk cId="2138340573" sldId="337"/>
            <ac:grpSpMk id="9" creationId="{1C5AB24F-44AE-F150-3CDC-A66BDEE3CB06}"/>
          </ac:grpSpMkLst>
        </pc:grpChg>
        <pc:picChg chg="add mod">
          <ac:chgData name="Paula Montero" userId="9c82981b-9b26-4f56-a06f-e948bb469f68" providerId="ADAL" clId="{2942480B-A886-43A2-9E3A-86EA00DA8437}" dt="2023-12-14T15:28:15.517" v="123" actId="208"/>
          <ac:picMkLst>
            <pc:docMk/>
            <pc:sldMk cId="2138340573" sldId="337"/>
            <ac:picMk id="5" creationId="{8D68FF69-966A-9FE9-8D36-EAC532BC49F7}"/>
          </ac:picMkLst>
        </pc:picChg>
        <pc:picChg chg="add mod">
          <ac:chgData name="Paula Montero" userId="9c82981b-9b26-4f56-a06f-e948bb469f68" providerId="ADAL" clId="{2942480B-A886-43A2-9E3A-86EA00DA8437}" dt="2023-12-14T15:28:13.597" v="122" actId="208"/>
          <ac:picMkLst>
            <pc:docMk/>
            <pc:sldMk cId="2138340573" sldId="337"/>
            <ac:picMk id="6" creationId="{FD06AF91-4268-7ECF-84B6-F84F2630F1CF}"/>
          </ac:picMkLst>
        </pc:picChg>
        <pc:picChg chg="del">
          <ac:chgData name="Paula Montero" userId="9c82981b-9b26-4f56-a06f-e948bb469f68" providerId="ADAL" clId="{2942480B-A886-43A2-9E3A-86EA00DA8437}" dt="2023-12-14T15:27:13.660" v="109" actId="478"/>
          <ac:picMkLst>
            <pc:docMk/>
            <pc:sldMk cId="2138340573" sldId="337"/>
            <ac:picMk id="10" creationId="{8A82FA38-E7C0-E415-EA3A-A6EDE09A639C}"/>
          </ac:picMkLst>
        </pc:picChg>
        <pc:picChg chg="mod">
          <ac:chgData name="Paula Montero" userId="9c82981b-9b26-4f56-a06f-e948bb469f68" providerId="ADAL" clId="{2942480B-A886-43A2-9E3A-86EA00DA8437}" dt="2023-12-14T15:29:15.510" v="134"/>
          <ac:picMkLst>
            <pc:docMk/>
            <pc:sldMk cId="2138340573" sldId="337"/>
            <ac:picMk id="13" creationId="{D698DE4A-9652-32AC-DF3C-B79EA85540BD}"/>
          </ac:picMkLst>
        </pc:picChg>
        <pc:picChg chg="mod">
          <ac:chgData name="Paula Montero" userId="9c82981b-9b26-4f56-a06f-e948bb469f68" providerId="ADAL" clId="{2942480B-A886-43A2-9E3A-86EA00DA8437}" dt="2023-12-14T15:29:15.510" v="134"/>
          <ac:picMkLst>
            <pc:docMk/>
            <pc:sldMk cId="2138340573" sldId="337"/>
            <ac:picMk id="14" creationId="{5456EFC1-AD82-8489-8B0C-8BDB0BC588FB}"/>
          </ac:picMkLst>
        </pc:picChg>
        <pc:picChg chg="mod">
          <ac:chgData name="Paula Montero" userId="9c82981b-9b26-4f56-a06f-e948bb469f68" providerId="ADAL" clId="{2942480B-A886-43A2-9E3A-86EA00DA8437}" dt="2023-12-14T15:29:15.510" v="134"/>
          <ac:picMkLst>
            <pc:docMk/>
            <pc:sldMk cId="2138340573" sldId="337"/>
            <ac:picMk id="15" creationId="{CF816949-B907-9ED9-7015-32B313DF622D}"/>
          </ac:picMkLst>
        </pc:picChg>
        <pc:picChg chg="mod">
          <ac:chgData name="Paula Montero" userId="9c82981b-9b26-4f56-a06f-e948bb469f68" providerId="ADAL" clId="{2942480B-A886-43A2-9E3A-86EA00DA8437}" dt="2023-12-14T15:29:15.510" v="134"/>
          <ac:picMkLst>
            <pc:docMk/>
            <pc:sldMk cId="2138340573" sldId="337"/>
            <ac:picMk id="16" creationId="{76301CA8-DF7C-C946-9E52-4D0302705CAE}"/>
          </ac:picMkLst>
        </pc:picChg>
        <pc:picChg chg="mod">
          <ac:chgData name="Paula Montero" userId="9c82981b-9b26-4f56-a06f-e948bb469f68" providerId="ADAL" clId="{2942480B-A886-43A2-9E3A-86EA00DA8437}" dt="2023-12-14T15:29:15.510" v="134"/>
          <ac:picMkLst>
            <pc:docMk/>
            <pc:sldMk cId="2138340573" sldId="337"/>
            <ac:picMk id="17" creationId="{0B8D2F1E-92D7-76B3-3B5F-F8FF0A2543A2}"/>
          </ac:picMkLst>
        </pc:picChg>
        <pc:picChg chg="mod">
          <ac:chgData name="Paula Montero" userId="9c82981b-9b26-4f56-a06f-e948bb469f68" providerId="ADAL" clId="{2942480B-A886-43A2-9E3A-86EA00DA8437}" dt="2023-12-14T15:29:15.510" v="134"/>
          <ac:picMkLst>
            <pc:docMk/>
            <pc:sldMk cId="2138340573" sldId="337"/>
            <ac:picMk id="18" creationId="{84935C37-A415-284F-B628-A093DBF4B2B9}"/>
          </ac:picMkLst>
        </pc:picChg>
        <pc:picChg chg="mod">
          <ac:chgData name="Paula Montero" userId="9c82981b-9b26-4f56-a06f-e948bb469f68" providerId="ADAL" clId="{2942480B-A886-43A2-9E3A-86EA00DA8437}" dt="2023-12-14T15:29:15.510" v="134"/>
          <ac:picMkLst>
            <pc:docMk/>
            <pc:sldMk cId="2138340573" sldId="337"/>
            <ac:picMk id="19" creationId="{E74D4ECF-6621-A194-5777-7DDD8E4EA87C}"/>
          </ac:picMkLst>
        </pc:picChg>
        <pc:extLst>
          <p:ext xmlns:p="http://schemas.openxmlformats.org/presentationml/2006/main" uri="{D6D511B9-2390-475A-947B-AFAB55BFBCF1}">
            <pc226:cmChg xmlns:pc226="http://schemas.microsoft.com/office/powerpoint/2022/06/main/command" chg="del mod modRxn">
              <pc226:chgData name="Paula Montero" userId="9c82981b-9b26-4f56-a06f-e948bb469f68" providerId="ADAL" clId="{2942480B-A886-43A2-9E3A-86EA00DA8437}" dt="2023-12-14T15:41:32.241" v="257"/>
              <pc2:cmMkLst xmlns:pc2="http://schemas.microsoft.com/office/powerpoint/2019/9/main/command">
                <pc:docMk/>
                <pc:sldMk cId="2138340573" sldId="337"/>
                <pc2:cmMk id="{318B7588-D007-4EFD-B6C8-6110C59FBBA4}"/>
              </pc2:cmMkLst>
            </pc226:cmChg>
          </p:ext>
        </pc:extLst>
      </pc:sldChg>
      <pc:sldChg chg="addSp modSp mod modNotesTx">
        <pc:chgData name="Paula Montero" userId="9c82981b-9b26-4f56-a06f-e948bb469f68" providerId="ADAL" clId="{2942480B-A886-43A2-9E3A-86EA00DA8437}" dt="2023-12-14T15:32:41.253" v="165" actId="14100"/>
        <pc:sldMkLst>
          <pc:docMk/>
          <pc:sldMk cId="2528587967" sldId="338"/>
        </pc:sldMkLst>
        <pc:spChg chg="mod">
          <ac:chgData name="Paula Montero" userId="9c82981b-9b26-4f56-a06f-e948bb469f68" providerId="ADAL" clId="{2942480B-A886-43A2-9E3A-86EA00DA8437}" dt="2023-12-14T15:31:19.244" v="149"/>
          <ac:spMkLst>
            <pc:docMk/>
            <pc:sldMk cId="2528587967" sldId="338"/>
            <ac:spMk id="2" creationId="{75821329-62F4-AAC1-EA96-201B3DB7DCA1}"/>
          </ac:spMkLst>
        </pc:spChg>
        <pc:spChg chg="add mod">
          <ac:chgData name="Paula Montero" userId="9c82981b-9b26-4f56-a06f-e948bb469f68" providerId="ADAL" clId="{2942480B-A886-43A2-9E3A-86EA00DA8437}" dt="2023-12-14T15:32:06.340" v="160" actId="208"/>
          <ac:spMkLst>
            <pc:docMk/>
            <pc:sldMk cId="2528587967" sldId="338"/>
            <ac:spMk id="6" creationId="{C1F1D0A7-D386-5C93-91DA-C0B977D34F6C}"/>
          </ac:spMkLst>
        </pc:spChg>
        <pc:spChg chg="add mod">
          <ac:chgData name="Paula Montero" userId="9c82981b-9b26-4f56-a06f-e948bb469f68" providerId="ADAL" clId="{2942480B-A886-43A2-9E3A-86EA00DA8437}" dt="2023-12-14T15:32:32.493" v="164" actId="1076"/>
          <ac:spMkLst>
            <pc:docMk/>
            <pc:sldMk cId="2528587967" sldId="338"/>
            <ac:spMk id="7" creationId="{8D76DA52-DE41-90C7-955B-F8AFA1F42910}"/>
          </ac:spMkLst>
        </pc:spChg>
        <pc:picChg chg="add mod">
          <ac:chgData name="Paula Montero" userId="9c82981b-9b26-4f56-a06f-e948bb469f68" providerId="ADAL" clId="{2942480B-A886-43A2-9E3A-86EA00DA8437}" dt="2023-12-14T15:31:24.686" v="150"/>
          <ac:picMkLst>
            <pc:docMk/>
            <pc:sldMk cId="2528587967" sldId="338"/>
            <ac:picMk id="3" creationId="{636F17CB-2841-B4DC-3280-6FAF5F8B3D57}"/>
          </ac:picMkLst>
        </pc:picChg>
        <pc:picChg chg="add mod">
          <ac:chgData name="Paula Montero" userId="9c82981b-9b26-4f56-a06f-e948bb469f68" providerId="ADAL" clId="{2942480B-A886-43A2-9E3A-86EA00DA8437}" dt="2023-12-14T15:32:41.253" v="165" actId="14100"/>
          <ac:picMkLst>
            <pc:docMk/>
            <pc:sldMk cId="2528587967" sldId="338"/>
            <ac:picMk id="5" creationId="{05034439-EBD2-EB6A-6765-EACA02E4235A}"/>
          </ac:picMkLst>
        </pc:picChg>
      </pc:sldChg>
      <pc:sldChg chg="addSp modSp add mod modNotesTx">
        <pc:chgData name="Paula Montero" userId="9c82981b-9b26-4f56-a06f-e948bb469f68" providerId="ADAL" clId="{2942480B-A886-43A2-9E3A-86EA00DA8437}" dt="2023-12-14T15:43:55.927" v="279" actId="1076"/>
        <pc:sldMkLst>
          <pc:docMk/>
          <pc:sldMk cId="2480817397" sldId="339"/>
        </pc:sldMkLst>
        <pc:spChg chg="mod">
          <ac:chgData name="Paula Montero" userId="9c82981b-9b26-4f56-a06f-e948bb469f68" providerId="ADAL" clId="{2942480B-A886-43A2-9E3A-86EA00DA8437}" dt="2023-12-14T15:42:13.077" v="259"/>
          <ac:spMkLst>
            <pc:docMk/>
            <pc:sldMk cId="2480817397" sldId="339"/>
            <ac:spMk id="2" creationId="{75821329-62F4-AAC1-EA96-201B3DB7DCA1}"/>
          </ac:spMkLst>
        </pc:spChg>
        <pc:spChg chg="add mod">
          <ac:chgData name="Paula Montero" userId="9c82981b-9b26-4f56-a06f-e948bb469f68" providerId="ADAL" clId="{2942480B-A886-43A2-9E3A-86EA00DA8437}" dt="2023-12-14T15:43:55.927" v="279" actId="1076"/>
          <ac:spMkLst>
            <pc:docMk/>
            <pc:sldMk cId="2480817397" sldId="339"/>
            <ac:spMk id="5" creationId="{69F1DB6A-56CA-3325-6C9A-527C00CBB77E}"/>
          </ac:spMkLst>
        </pc:spChg>
        <pc:spChg chg="add mod">
          <ac:chgData name="Paula Montero" userId="9c82981b-9b26-4f56-a06f-e948bb469f68" providerId="ADAL" clId="{2942480B-A886-43A2-9E3A-86EA00DA8437}" dt="2023-12-14T15:43:41.950" v="276" actId="1076"/>
          <ac:spMkLst>
            <pc:docMk/>
            <pc:sldMk cId="2480817397" sldId="339"/>
            <ac:spMk id="6" creationId="{9AD59585-0C43-7D9D-A160-F7221E9FBD1E}"/>
          </ac:spMkLst>
        </pc:spChg>
        <pc:spChg chg="add mod">
          <ac:chgData name="Paula Montero" userId="9c82981b-9b26-4f56-a06f-e948bb469f68" providerId="ADAL" clId="{2942480B-A886-43A2-9E3A-86EA00DA8437}" dt="2023-12-14T15:43:51.341" v="278" actId="207"/>
          <ac:spMkLst>
            <pc:docMk/>
            <pc:sldMk cId="2480817397" sldId="339"/>
            <ac:spMk id="7" creationId="{E91226E9-2ADD-7A09-2AB4-2967EA467CAB}"/>
          </ac:spMkLst>
        </pc:spChg>
        <pc:picChg chg="add mod">
          <ac:chgData name="Paula Montero" userId="9c82981b-9b26-4f56-a06f-e948bb469f68" providerId="ADAL" clId="{2942480B-A886-43A2-9E3A-86EA00DA8437}" dt="2023-12-14T15:43:34.722" v="275" actId="208"/>
          <ac:picMkLst>
            <pc:docMk/>
            <pc:sldMk cId="2480817397" sldId="339"/>
            <ac:picMk id="3" creationId="{1DA09963-1D43-5C8E-42B1-092B69728D23}"/>
          </ac:picMkLst>
        </pc:picChg>
        <pc:picChg chg="add mod">
          <ac:chgData name="Paula Montero" userId="9c82981b-9b26-4f56-a06f-e948bb469f68" providerId="ADAL" clId="{2942480B-A886-43A2-9E3A-86EA00DA8437}" dt="2023-12-14T15:43:32.784" v="274" actId="208"/>
          <ac:picMkLst>
            <pc:docMk/>
            <pc:sldMk cId="2480817397" sldId="339"/>
            <ac:picMk id="4" creationId="{2A95C991-99A3-AE79-440F-AD5C00D4352D}"/>
          </ac:picMkLst>
        </pc:picChg>
      </pc:sldChg>
      <pc:sldChg chg="addSp modSp add mod modNotesTx">
        <pc:chgData name="Paula Montero" userId="9c82981b-9b26-4f56-a06f-e948bb469f68" providerId="ADAL" clId="{2942480B-A886-43A2-9E3A-86EA00DA8437}" dt="2023-12-14T15:41:17.763" v="256" actId="208"/>
        <pc:sldMkLst>
          <pc:docMk/>
          <pc:sldMk cId="2653231432" sldId="340"/>
        </pc:sldMkLst>
        <pc:spChg chg="mod">
          <ac:chgData name="Paula Montero" userId="9c82981b-9b26-4f56-a06f-e948bb469f68" providerId="ADAL" clId="{2942480B-A886-43A2-9E3A-86EA00DA8437}" dt="2023-12-14T15:40:45.386" v="251"/>
          <ac:spMkLst>
            <pc:docMk/>
            <pc:sldMk cId="2653231432" sldId="340"/>
            <ac:spMk id="2" creationId="{75821329-62F4-AAC1-EA96-201B3DB7DCA1}"/>
          </ac:spMkLst>
        </pc:spChg>
        <pc:spChg chg="add mod">
          <ac:chgData name="Paula Montero" userId="9c82981b-9b26-4f56-a06f-e948bb469f68" providerId="ADAL" clId="{2942480B-A886-43A2-9E3A-86EA00DA8437}" dt="2023-12-14T15:41:12.523" v="255" actId="1076"/>
          <ac:spMkLst>
            <pc:docMk/>
            <pc:sldMk cId="2653231432" sldId="340"/>
            <ac:spMk id="4" creationId="{CA56BCD4-EC95-2E7F-85EF-2F40B9DB136D}"/>
          </ac:spMkLst>
        </pc:spChg>
        <pc:picChg chg="add mod">
          <ac:chgData name="Paula Montero" userId="9c82981b-9b26-4f56-a06f-e948bb469f68" providerId="ADAL" clId="{2942480B-A886-43A2-9E3A-86EA00DA8437}" dt="2023-12-14T15:41:17.763" v="256" actId="208"/>
          <ac:picMkLst>
            <pc:docMk/>
            <pc:sldMk cId="2653231432" sldId="340"/>
            <ac:picMk id="3" creationId="{785AC0A2-6C9C-2C87-10DA-94BDDBF12294}"/>
          </ac:picMkLst>
        </pc:picChg>
      </pc:sldChg>
      <pc:sldChg chg="addSp delSp modSp add mod ord modNotesTx">
        <pc:chgData name="Paula Montero" userId="9c82981b-9b26-4f56-a06f-e948bb469f68" providerId="ADAL" clId="{2942480B-A886-43A2-9E3A-86EA00DA8437}" dt="2023-12-14T15:40:11.300" v="248" actId="1076"/>
        <pc:sldMkLst>
          <pc:docMk/>
          <pc:sldMk cId="2444204512" sldId="341"/>
        </pc:sldMkLst>
        <pc:spChg chg="mod">
          <ac:chgData name="Paula Montero" userId="9c82981b-9b26-4f56-a06f-e948bb469f68" providerId="ADAL" clId="{2942480B-A886-43A2-9E3A-86EA00DA8437}" dt="2023-12-14T15:36:20.311" v="210"/>
          <ac:spMkLst>
            <pc:docMk/>
            <pc:sldMk cId="2444204512" sldId="341"/>
            <ac:spMk id="2" creationId="{75821329-62F4-AAC1-EA96-201B3DB7DCA1}"/>
          </ac:spMkLst>
        </pc:spChg>
        <pc:spChg chg="add del">
          <ac:chgData name="Paula Montero" userId="9c82981b-9b26-4f56-a06f-e948bb469f68" providerId="ADAL" clId="{2942480B-A886-43A2-9E3A-86EA00DA8437}" dt="2023-12-14T15:36:35.363" v="212" actId="478"/>
          <ac:spMkLst>
            <pc:docMk/>
            <pc:sldMk cId="2444204512" sldId="341"/>
            <ac:spMk id="4" creationId="{FF17776E-6ACC-D930-57D6-FF9CF63815FA}"/>
          </ac:spMkLst>
        </pc:spChg>
        <pc:spChg chg="add mod">
          <ac:chgData name="Paula Montero" userId="9c82981b-9b26-4f56-a06f-e948bb469f68" providerId="ADAL" clId="{2942480B-A886-43A2-9E3A-86EA00DA8437}" dt="2023-12-14T15:40:11.300" v="248" actId="1076"/>
          <ac:spMkLst>
            <pc:docMk/>
            <pc:sldMk cId="2444204512" sldId="341"/>
            <ac:spMk id="5" creationId="{161B5822-F5BA-EACA-382B-D83B022DC38C}"/>
          </ac:spMkLst>
        </pc:spChg>
        <pc:spChg chg="add mod">
          <ac:chgData name="Paula Montero" userId="9c82981b-9b26-4f56-a06f-e948bb469f68" providerId="ADAL" clId="{2942480B-A886-43A2-9E3A-86EA00DA8437}" dt="2023-12-14T15:37:33.470" v="226" actId="207"/>
          <ac:spMkLst>
            <pc:docMk/>
            <pc:sldMk cId="2444204512" sldId="341"/>
            <ac:spMk id="8" creationId="{4F9505BC-EF0C-D4EE-AB40-5E8E931968B4}"/>
          </ac:spMkLst>
        </pc:spChg>
        <pc:spChg chg="add mod">
          <ac:chgData name="Paula Montero" userId="9c82981b-9b26-4f56-a06f-e948bb469f68" providerId="ADAL" clId="{2942480B-A886-43A2-9E3A-86EA00DA8437}" dt="2023-12-14T15:39:39.408" v="245" actId="1076"/>
          <ac:spMkLst>
            <pc:docMk/>
            <pc:sldMk cId="2444204512" sldId="341"/>
            <ac:spMk id="9" creationId="{EC9099D8-29DC-26D2-BAB0-03DE5115960C}"/>
          </ac:spMkLst>
        </pc:spChg>
        <pc:spChg chg="add mod">
          <ac:chgData name="Paula Montero" userId="9c82981b-9b26-4f56-a06f-e948bb469f68" providerId="ADAL" clId="{2942480B-A886-43A2-9E3A-86EA00DA8437}" dt="2023-12-14T15:38:34.227" v="239" actId="1076"/>
          <ac:spMkLst>
            <pc:docMk/>
            <pc:sldMk cId="2444204512" sldId="341"/>
            <ac:spMk id="10" creationId="{89049C98-2639-DD4D-9766-4197228EE071}"/>
          </ac:spMkLst>
        </pc:spChg>
        <pc:spChg chg="add mod">
          <ac:chgData name="Paula Montero" userId="9c82981b-9b26-4f56-a06f-e948bb469f68" providerId="ADAL" clId="{2942480B-A886-43A2-9E3A-86EA00DA8437}" dt="2023-12-14T15:38:42.548" v="241" actId="1076"/>
          <ac:spMkLst>
            <pc:docMk/>
            <pc:sldMk cId="2444204512" sldId="341"/>
            <ac:spMk id="11" creationId="{14DEF7D8-AF2A-A199-1113-48E4F885DEAC}"/>
          </ac:spMkLst>
        </pc:spChg>
        <pc:picChg chg="add mod">
          <ac:chgData name="Paula Montero" userId="9c82981b-9b26-4f56-a06f-e948bb469f68" providerId="ADAL" clId="{2942480B-A886-43A2-9E3A-86EA00DA8437}" dt="2023-12-14T15:38:24.360" v="237" actId="208"/>
          <ac:picMkLst>
            <pc:docMk/>
            <pc:sldMk cId="2444204512" sldId="341"/>
            <ac:picMk id="6" creationId="{3C9D05CE-56CD-E899-B509-71184911D5BD}"/>
          </ac:picMkLst>
        </pc:picChg>
        <pc:picChg chg="add mod">
          <ac:chgData name="Paula Montero" userId="9c82981b-9b26-4f56-a06f-e948bb469f68" providerId="ADAL" clId="{2942480B-A886-43A2-9E3A-86EA00DA8437}" dt="2023-12-14T15:38:22.301" v="236" actId="208"/>
          <ac:picMkLst>
            <pc:docMk/>
            <pc:sldMk cId="2444204512" sldId="341"/>
            <ac:picMk id="7" creationId="{0F2DD07C-A63C-A9CF-F6F8-EC703584FEC5}"/>
          </ac:picMkLst>
        </pc:picChg>
      </pc:sldChg>
      <pc:sldChg chg="addSp modSp add mod modNotesTx">
        <pc:chgData name="Paula Montero" userId="9c82981b-9b26-4f56-a06f-e948bb469f68" providerId="ADAL" clId="{2942480B-A886-43A2-9E3A-86EA00DA8437}" dt="2023-12-14T15:34:56.690" v="186" actId="1076"/>
        <pc:sldMkLst>
          <pc:docMk/>
          <pc:sldMk cId="1774342115" sldId="342"/>
        </pc:sldMkLst>
        <pc:spChg chg="mod">
          <ac:chgData name="Paula Montero" userId="9c82981b-9b26-4f56-a06f-e948bb469f68" providerId="ADAL" clId="{2942480B-A886-43A2-9E3A-86EA00DA8437}" dt="2023-12-14T15:33:17.234" v="170" actId="14100"/>
          <ac:spMkLst>
            <pc:docMk/>
            <pc:sldMk cId="1774342115" sldId="342"/>
            <ac:spMk id="2" creationId="{75821329-62F4-AAC1-EA96-201B3DB7DCA1}"/>
          </ac:spMkLst>
        </pc:spChg>
        <pc:spChg chg="add mod">
          <ac:chgData name="Paula Montero" userId="9c82981b-9b26-4f56-a06f-e948bb469f68" providerId="ADAL" clId="{2942480B-A886-43A2-9E3A-86EA00DA8437}" dt="2023-12-14T15:34:01.949" v="178" actId="1076"/>
          <ac:spMkLst>
            <pc:docMk/>
            <pc:sldMk cId="1774342115" sldId="342"/>
            <ac:spMk id="4" creationId="{3EA0C506-D6DF-51CC-1A71-FB253F31763F}"/>
          </ac:spMkLst>
        </pc:spChg>
        <pc:spChg chg="add mod">
          <ac:chgData name="Paula Montero" userId="9c82981b-9b26-4f56-a06f-e948bb469f68" providerId="ADAL" clId="{2942480B-A886-43A2-9E3A-86EA00DA8437}" dt="2023-12-14T15:34:39.365" v="184" actId="1076"/>
          <ac:spMkLst>
            <pc:docMk/>
            <pc:sldMk cId="1774342115" sldId="342"/>
            <ac:spMk id="5" creationId="{8D421321-6CA9-BD31-90BD-AB79C6EA4F03}"/>
          </ac:spMkLst>
        </pc:spChg>
        <pc:spChg chg="add mod">
          <ac:chgData name="Paula Montero" userId="9c82981b-9b26-4f56-a06f-e948bb469f68" providerId="ADAL" clId="{2942480B-A886-43A2-9E3A-86EA00DA8437}" dt="2023-12-14T15:34:56.690" v="186" actId="1076"/>
          <ac:spMkLst>
            <pc:docMk/>
            <pc:sldMk cId="1774342115" sldId="342"/>
            <ac:spMk id="6" creationId="{820C9D3A-8B2D-AC27-0A89-39E470F68A9B}"/>
          </ac:spMkLst>
        </pc:spChg>
        <pc:picChg chg="add mod">
          <ac:chgData name="Paula Montero" userId="9c82981b-9b26-4f56-a06f-e948bb469f68" providerId="ADAL" clId="{2942480B-A886-43A2-9E3A-86EA00DA8437}" dt="2023-12-14T15:33:57.665" v="177" actId="1076"/>
          <ac:picMkLst>
            <pc:docMk/>
            <pc:sldMk cId="1774342115" sldId="342"/>
            <ac:picMk id="3" creationId="{8556EF69-2174-CD06-6535-FBAD2F4176C9}"/>
          </ac:picMkLst>
        </pc:picChg>
      </pc:sldChg>
      <pc:sldChg chg="addSp modSp add mod modNotesTx">
        <pc:chgData name="Paula Montero" userId="9c82981b-9b26-4f56-a06f-e948bb469f68" providerId="ADAL" clId="{2942480B-A886-43A2-9E3A-86EA00DA8437}" dt="2023-12-14T15:45:29.198" v="291" actId="1076"/>
        <pc:sldMkLst>
          <pc:docMk/>
          <pc:sldMk cId="1277768386" sldId="343"/>
        </pc:sldMkLst>
        <pc:spChg chg="mod">
          <ac:chgData name="Paula Montero" userId="9c82981b-9b26-4f56-a06f-e948bb469f68" providerId="ADAL" clId="{2942480B-A886-43A2-9E3A-86EA00DA8437}" dt="2023-12-14T15:44:41.586" v="282"/>
          <ac:spMkLst>
            <pc:docMk/>
            <pc:sldMk cId="1277768386" sldId="343"/>
            <ac:spMk id="2" creationId="{75821329-62F4-AAC1-EA96-201B3DB7DCA1}"/>
          </ac:spMkLst>
        </pc:spChg>
        <pc:spChg chg="add mod">
          <ac:chgData name="Paula Montero" userId="9c82981b-9b26-4f56-a06f-e948bb469f68" providerId="ADAL" clId="{2942480B-A886-43A2-9E3A-86EA00DA8437}" dt="2023-12-14T15:45:14.581" v="289" actId="1076"/>
          <ac:spMkLst>
            <pc:docMk/>
            <pc:sldMk cId="1277768386" sldId="343"/>
            <ac:spMk id="4" creationId="{52834EAC-9D0B-BF48-FABA-68ABD8E9E175}"/>
          </ac:spMkLst>
        </pc:spChg>
        <pc:picChg chg="add mod">
          <ac:chgData name="Paula Montero" userId="9c82981b-9b26-4f56-a06f-e948bb469f68" providerId="ADAL" clId="{2942480B-A886-43A2-9E3A-86EA00DA8437}" dt="2023-12-14T15:45:29.198" v="291" actId="1076"/>
          <ac:picMkLst>
            <pc:docMk/>
            <pc:sldMk cId="1277768386" sldId="343"/>
            <ac:picMk id="3" creationId="{F9ED4A0D-0A77-6C5B-61B4-AD106B0C42A7}"/>
          </ac:picMkLst>
        </pc:picChg>
      </pc:sldChg>
      <pc:sldChg chg="addSp modSp add mod modNotesTx">
        <pc:chgData name="Paula Montero" userId="9c82981b-9b26-4f56-a06f-e948bb469f68" providerId="ADAL" clId="{2942480B-A886-43A2-9E3A-86EA00DA8437}" dt="2023-12-14T15:47:11.230" v="311" actId="1076"/>
        <pc:sldMkLst>
          <pc:docMk/>
          <pc:sldMk cId="203650378" sldId="344"/>
        </pc:sldMkLst>
        <pc:spChg chg="mod">
          <ac:chgData name="Paula Montero" userId="9c82981b-9b26-4f56-a06f-e948bb469f68" providerId="ADAL" clId="{2942480B-A886-43A2-9E3A-86EA00DA8437}" dt="2023-12-14T15:45:49.439" v="293"/>
          <ac:spMkLst>
            <pc:docMk/>
            <pc:sldMk cId="203650378" sldId="344"/>
            <ac:spMk id="2" creationId="{75821329-62F4-AAC1-EA96-201B3DB7DCA1}"/>
          </ac:spMkLst>
        </pc:spChg>
        <pc:spChg chg="add mod">
          <ac:chgData name="Paula Montero" userId="9c82981b-9b26-4f56-a06f-e948bb469f68" providerId="ADAL" clId="{2942480B-A886-43A2-9E3A-86EA00DA8437}" dt="2023-12-14T15:47:11.230" v="311" actId="1076"/>
          <ac:spMkLst>
            <pc:docMk/>
            <pc:sldMk cId="203650378" sldId="344"/>
            <ac:spMk id="4" creationId="{C7ACDDEF-7AC5-57F1-B4B7-E9C375EE5513}"/>
          </ac:spMkLst>
        </pc:spChg>
        <pc:spChg chg="add mod">
          <ac:chgData name="Paula Montero" userId="9c82981b-9b26-4f56-a06f-e948bb469f68" providerId="ADAL" clId="{2942480B-A886-43A2-9E3A-86EA00DA8437}" dt="2023-12-14T15:46:56.247" v="308" actId="1076"/>
          <ac:spMkLst>
            <pc:docMk/>
            <pc:sldMk cId="203650378" sldId="344"/>
            <ac:spMk id="5" creationId="{07FE7CA7-4AC0-E191-A582-303B3F1C0F06}"/>
          </ac:spMkLst>
        </pc:spChg>
        <pc:picChg chg="add mod">
          <ac:chgData name="Paula Montero" userId="9c82981b-9b26-4f56-a06f-e948bb469f68" providerId="ADAL" clId="{2942480B-A886-43A2-9E3A-86EA00DA8437}" dt="2023-12-14T15:47:07.130" v="310" actId="1076"/>
          <ac:picMkLst>
            <pc:docMk/>
            <pc:sldMk cId="203650378" sldId="344"/>
            <ac:picMk id="3" creationId="{7AB66A81-8115-07E9-0ECB-7CD82864882E}"/>
          </ac:picMkLst>
        </pc:picChg>
      </pc:sldChg>
      <pc:sldChg chg="addSp modSp add mod modNotesTx">
        <pc:chgData name="Paula Montero" userId="9c82981b-9b26-4f56-a06f-e948bb469f68" providerId="ADAL" clId="{2942480B-A886-43A2-9E3A-86EA00DA8437}" dt="2023-12-14T15:49:42.109" v="330" actId="1076"/>
        <pc:sldMkLst>
          <pc:docMk/>
          <pc:sldMk cId="3554228328" sldId="345"/>
        </pc:sldMkLst>
        <pc:spChg chg="mod">
          <ac:chgData name="Paula Montero" userId="9c82981b-9b26-4f56-a06f-e948bb469f68" providerId="ADAL" clId="{2942480B-A886-43A2-9E3A-86EA00DA8437}" dt="2023-12-14T15:47:56.848" v="313"/>
          <ac:spMkLst>
            <pc:docMk/>
            <pc:sldMk cId="3554228328" sldId="345"/>
            <ac:spMk id="2" creationId="{75821329-62F4-AAC1-EA96-201B3DB7DCA1}"/>
          </ac:spMkLst>
        </pc:spChg>
        <pc:spChg chg="add mod">
          <ac:chgData name="Paula Montero" userId="9c82981b-9b26-4f56-a06f-e948bb469f68" providerId="ADAL" clId="{2942480B-A886-43A2-9E3A-86EA00DA8437}" dt="2023-12-14T15:49:42.109" v="330" actId="1076"/>
          <ac:spMkLst>
            <pc:docMk/>
            <pc:sldMk cId="3554228328" sldId="345"/>
            <ac:spMk id="3" creationId="{FCDE8B7A-E588-E9D7-DAD9-7BD687A90444}"/>
          </ac:spMkLst>
        </pc:spChg>
        <pc:spChg chg="add mod">
          <ac:chgData name="Paula Montero" userId="9c82981b-9b26-4f56-a06f-e948bb469f68" providerId="ADAL" clId="{2942480B-A886-43A2-9E3A-86EA00DA8437}" dt="2023-12-14T15:49:12.044" v="329" actId="113"/>
          <ac:spMkLst>
            <pc:docMk/>
            <pc:sldMk cId="3554228328" sldId="345"/>
            <ac:spMk id="5" creationId="{9C433F1D-9DAA-61D7-06B7-62543FC12B6A}"/>
          </ac:spMkLst>
        </pc:spChg>
        <pc:picChg chg="add mod">
          <ac:chgData name="Paula Montero" userId="9c82981b-9b26-4f56-a06f-e948bb469f68" providerId="ADAL" clId="{2942480B-A886-43A2-9E3A-86EA00DA8437}" dt="2023-12-14T15:48:45.204" v="324" actId="1076"/>
          <ac:picMkLst>
            <pc:docMk/>
            <pc:sldMk cId="3554228328" sldId="345"/>
            <ac:picMk id="4" creationId="{E1B32F1A-27F6-615D-82F9-9108828F0F61}"/>
          </ac:picMkLst>
        </pc:picChg>
      </pc:sldChg>
      <pc:sldChg chg="addSp delSp modSp add mod modNotesTx">
        <pc:chgData name="Paula Montero" userId="9c82981b-9b26-4f56-a06f-e948bb469f68" providerId="ADAL" clId="{2942480B-A886-43A2-9E3A-86EA00DA8437}" dt="2023-12-14T16:25:52.034" v="379" actId="1076"/>
        <pc:sldMkLst>
          <pc:docMk/>
          <pc:sldMk cId="1737420406" sldId="346"/>
        </pc:sldMkLst>
        <pc:spChg chg="mod">
          <ac:chgData name="Paula Montero" userId="9c82981b-9b26-4f56-a06f-e948bb469f68" providerId="ADAL" clId="{2942480B-A886-43A2-9E3A-86EA00DA8437}" dt="2023-12-14T15:54:24.704" v="333"/>
          <ac:spMkLst>
            <pc:docMk/>
            <pc:sldMk cId="1737420406" sldId="346"/>
            <ac:spMk id="2" creationId="{75821329-62F4-AAC1-EA96-201B3DB7DCA1}"/>
          </ac:spMkLst>
        </pc:spChg>
        <pc:spChg chg="add mod">
          <ac:chgData name="Paula Montero" userId="9c82981b-9b26-4f56-a06f-e948bb469f68" providerId="ADAL" clId="{2942480B-A886-43A2-9E3A-86EA00DA8437}" dt="2023-12-14T16:25:45.742" v="378" actId="1076"/>
          <ac:spMkLst>
            <pc:docMk/>
            <pc:sldMk cId="1737420406" sldId="346"/>
            <ac:spMk id="5" creationId="{66388C2B-D595-E212-6D60-2385088D1BA0}"/>
          </ac:spMkLst>
        </pc:spChg>
        <pc:spChg chg="add mod">
          <ac:chgData name="Paula Montero" userId="9c82981b-9b26-4f56-a06f-e948bb469f68" providerId="ADAL" clId="{2942480B-A886-43A2-9E3A-86EA00DA8437}" dt="2023-12-14T16:25:33.699" v="374" actId="1076"/>
          <ac:spMkLst>
            <pc:docMk/>
            <pc:sldMk cId="1737420406" sldId="346"/>
            <ac:spMk id="6" creationId="{4D71ACDD-CBCA-3F67-9975-26475CED495E}"/>
          </ac:spMkLst>
        </pc:spChg>
        <pc:spChg chg="add mod">
          <ac:chgData name="Paula Montero" userId="9c82981b-9b26-4f56-a06f-e948bb469f68" providerId="ADAL" clId="{2942480B-A886-43A2-9E3A-86EA00DA8437}" dt="2023-12-14T16:25:52.034" v="379" actId="1076"/>
          <ac:spMkLst>
            <pc:docMk/>
            <pc:sldMk cId="1737420406" sldId="346"/>
            <ac:spMk id="7" creationId="{76C3943D-0DF2-9B32-B4F7-FE567CA30939}"/>
          </ac:spMkLst>
        </pc:spChg>
        <pc:picChg chg="add mod">
          <ac:chgData name="Paula Montero" userId="9c82981b-9b26-4f56-a06f-e948bb469f68" providerId="ADAL" clId="{2942480B-A886-43A2-9E3A-86EA00DA8437}" dt="2023-12-14T16:25:21.816" v="371" actId="1076"/>
          <ac:picMkLst>
            <pc:docMk/>
            <pc:sldMk cId="1737420406" sldId="346"/>
            <ac:picMk id="3" creationId="{0FA98A30-81AC-EA5B-7157-95B5FBF89559}"/>
          </ac:picMkLst>
        </pc:picChg>
        <pc:picChg chg="add del mod">
          <ac:chgData name="Paula Montero" userId="9c82981b-9b26-4f56-a06f-e948bb469f68" providerId="ADAL" clId="{2942480B-A886-43A2-9E3A-86EA00DA8437}" dt="2023-12-14T15:55:16.562" v="338" actId="478"/>
          <ac:picMkLst>
            <pc:docMk/>
            <pc:sldMk cId="1737420406" sldId="346"/>
            <ac:picMk id="4" creationId="{4454ED81-C5E7-CB41-C05E-D2B1E3D94B7E}"/>
          </ac:picMkLst>
        </pc:picChg>
      </pc:sldChg>
      <pc:sldChg chg="addSp modSp add mod modNotesTx">
        <pc:chgData name="Paula Montero" userId="9c82981b-9b26-4f56-a06f-e948bb469f68" providerId="ADAL" clId="{2942480B-A886-43A2-9E3A-86EA00DA8437}" dt="2023-12-14T16:28:05.956" v="400" actId="1076"/>
        <pc:sldMkLst>
          <pc:docMk/>
          <pc:sldMk cId="3686638047" sldId="347"/>
        </pc:sldMkLst>
        <pc:spChg chg="mod">
          <ac:chgData name="Paula Montero" userId="9c82981b-9b26-4f56-a06f-e948bb469f68" providerId="ADAL" clId="{2942480B-A886-43A2-9E3A-86EA00DA8437}" dt="2023-12-14T16:26:34.910" v="382"/>
          <ac:spMkLst>
            <pc:docMk/>
            <pc:sldMk cId="3686638047" sldId="347"/>
            <ac:spMk id="2" creationId="{75821329-62F4-AAC1-EA96-201B3DB7DCA1}"/>
          </ac:spMkLst>
        </pc:spChg>
        <pc:spChg chg="mod">
          <ac:chgData name="Paula Montero" userId="9c82981b-9b26-4f56-a06f-e948bb469f68" providerId="ADAL" clId="{2942480B-A886-43A2-9E3A-86EA00DA8437}" dt="2023-12-14T16:27:01.080" v="384"/>
          <ac:spMkLst>
            <pc:docMk/>
            <pc:sldMk cId="3686638047" sldId="347"/>
            <ac:spMk id="8" creationId="{8D880C4F-F6C8-4EF4-4882-E899295D3007}"/>
          </ac:spMkLst>
        </pc:spChg>
        <pc:spChg chg="mod">
          <ac:chgData name="Paula Montero" userId="9c82981b-9b26-4f56-a06f-e948bb469f68" providerId="ADAL" clId="{2942480B-A886-43A2-9E3A-86EA00DA8437}" dt="2023-12-14T16:27:01.080" v="384"/>
          <ac:spMkLst>
            <pc:docMk/>
            <pc:sldMk cId="3686638047" sldId="347"/>
            <ac:spMk id="9" creationId="{C9E1C8AC-53F3-22F1-8E76-0365BAD73302}"/>
          </ac:spMkLst>
        </pc:spChg>
        <pc:spChg chg="mod">
          <ac:chgData name="Paula Montero" userId="9c82981b-9b26-4f56-a06f-e948bb469f68" providerId="ADAL" clId="{2942480B-A886-43A2-9E3A-86EA00DA8437}" dt="2023-12-14T16:27:01.080" v="384"/>
          <ac:spMkLst>
            <pc:docMk/>
            <pc:sldMk cId="3686638047" sldId="347"/>
            <ac:spMk id="10" creationId="{572E2D65-A948-CD76-E2C7-4F5FD4166CB9}"/>
          </ac:spMkLst>
        </pc:spChg>
        <pc:spChg chg="mod">
          <ac:chgData name="Paula Montero" userId="9c82981b-9b26-4f56-a06f-e948bb469f68" providerId="ADAL" clId="{2942480B-A886-43A2-9E3A-86EA00DA8437}" dt="2023-12-14T16:27:01.080" v="384"/>
          <ac:spMkLst>
            <pc:docMk/>
            <pc:sldMk cId="3686638047" sldId="347"/>
            <ac:spMk id="11" creationId="{C0600CA9-EFD2-0198-1925-DF8FD99C911F}"/>
          </ac:spMkLst>
        </pc:spChg>
        <pc:spChg chg="mod">
          <ac:chgData name="Paula Montero" userId="9c82981b-9b26-4f56-a06f-e948bb469f68" providerId="ADAL" clId="{2942480B-A886-43A2-9E3A-86EA00DA8437}" dt="2023-12-14T16:27:01.080" v="384"/>
          <ac:spMkLst>
            <pc:docMk/>
            <pc:sldMk cId="3686638047" sldId="347"/>
            <ac:spMk id="12" creationId="{37D629A5-1552-4BD0-47F9-5A249056907F}"/>
          </ac:spMkLst>
        </pc:spChg>
        <pc:spChg chg="mod">
          <ac:chgData name="Paula Montero" userId="9c82981b-9b26-4f56-a06f-e948bb469f68" providerId="ADAL" clId="{2942480B-A886-43A2-9E3A-86EA00DA8437}" dt="2023-12-14T16:27:01.080" v="384"/>
          <ac:spMkLst>
            <pc:docMk/>
            <pc:sldMk cId="3686638047" sldId="347"/>
            <ac:spMk id="13" creationId="{F7D322BA-17A2-E874-C941-D7D98EB15AD0}"/>
          </ac:spMkLst>
        </pc:spChg>
        <pc:spChg chg="add mod">
          <ac:chgData name="Paula Montero" userId="9c82981b-9b26-4f56-a06f-e948bb469f68" providerId="ADAL" clId="{2942480B-A886-43A2-9E3A-86EA00DA8437}" dt="2023-12-14T16:27:35.097" v="391" actId="208"/>
          <ac:spMkLst>
            <pc:docMk/>
            <pc:sldMk cId="3686638047" sldId="347"/>
            <ac:spMk id="14" creationId="{3EBB5AA9-4E8C-76FD-AD9C-5853B93C0169}"/>
          </ac:spMkLst>
        </pc:spChg>
        <pc:spChg chg="add mod">
          <ac:chgData name="Paula Montero" userId="9c82981b-9b26-4f56-a06f-e948bb469f68" providerId="ADAL" clId="{2942480B-A886-43A2-9E3A-86EA00DA8437}" dt="2023-12-14T16:27:39.015" v="393" actId="208"/>
          <ac:spMkLst>
            <pc:docMk/>
            <pc:sldMk cId="3686638047" sldId="347"/>
            <ac:spMk id="15" creationId="{24113745-3C76-4A5E-206C-654A405F3794}"/>
          </ac:spMkLst>
        </pc:spChg>
        <pc:grpChg chg="add mod">
          <ac:chgData name="Paula Montero" userId="9c82981b-9b26-4f56-a06f-e948bb469f68" providerId="ADAL" clId="{2942480B-A886-43A2-9E3A-86EA00DA8437}" dt="2023-12-14T16:27:26.416" v="388" actId="1076"/>
          <ac:grpSpMkLst>
            <pc:docMk/>
            <pc:sldMk cId="3686638047" sldId="347"/>
            <ac:grpSpMk id="3" creationId="{766FD1DC-5305-64D9-8466-3C1C9E5CF826}"/>
          </ac:grpSpMkLst>
        </pc:grpChg>
        <pc:grpChg chg="mod">
          <ac:chgData name="Paula Montero" userId="9c82981b-9b26-4f56-a06f-e948bb469f68" providerId="ADAL" clId="{2942480B-A886-43A2-9E3A-86EA00DA8437}" dt="2023-12-14T16:27:01.080" v="384"/>
          <ac:grpSpMkLst>
            <pc:docMk/>
            <pc:sldMk cId="3686638047" sldId="347"/>
            <ac:grpSpMk id="4" creationId="{C8DE3835-0A27-D0A8-19AF-F086E8CCFDBF}"/>
          </ac:grpSpMkLst>
        </pc:grpChg>
        <pc:grpChg chg="mod">
          <ac:chgData name="Paula Montero" userId="9c82981b-9b26-4f56-a06f-e948bb469f68" providerId="ADAL" clId="{2942480B-A886-43A2-9E3A-86EA00DA8437}" dt="2023-12-14T16:27:01.080" v="384"/>
          <ac:grpSpMkLst>
            <pc:docMk/>
            <pc:sldMk cId="3686638047" sldId="347"/>
            <ac:grpSpMk id="5" creationId="{D379620C-8640-E580-908C-49C8C23CAADB}"/>
          </ac:grpSpMkLst>
        </pc:grpChg>
        <pc:grpChg chg="mod">
          <ac:chgData name="Paula Montero" userId="9c82981b-9b26-4f56-a06f-e948bb469f68" providerId="ADAL" clId="{2942480B-A886-43A2-9E3A-86EA00DA8437}" dt="2023-12-14T16:27:01.080" v="384"/>
          <ac:grpSpMkLst>
            <pc:docMk/>
            <pc:sldMk cId="3686638047" sldId="347"/>
            <ac:grpSpMk id="6" creationId="{4F93CBB8-AC44-5EC2-D976-61B2062DC06F}"/>
          </ac:grpSpMkLst>
        </pc:grpChg>
        <pc:picChg chg="mod">
          <ac:chgData name="Paula Montero" userId="9c82981b-9b26-4f56-a06f-e948bb469f68" providerId="ADAL" clId="{2942480B-A886-43A2-9E3A-86EA00DA8437}" dt="2023-12-14T16:27:01.080" v="384"/>
          <ac:picMkLst>
            <pc:docMk/>
            <pc:sldMk cId="3686638047" sldId="347"/>
            <ac:picMk id="7" creationId="{54B61E72-5CF9-361D-9D79-88FFE2820159}"/>
          </ac:picMkLst>
        </pc:picChg>
        <pc:picChg chg="add mod">
          <ac:chgData name="Paula Montero" userId="9c82981b-9b26-4f56-a06f-e948bb469f68" providerId="ADAL" clId="{2942480B-A886-43A2-9E3A-86EA00DA8437}" dt="2023-12-14T16:28:00.688" v="399" actId="14100"/>
          <ac:picMkLst>
            <pc:docMk/>
            <pc:sldMk cId="3686638047" sldId="347"/>
            <ac:picMk id="16" creationId="{0114259A-120A-5880-4A05-829FCF656010}"/>
          </ac:picMkLst>
        </pc:picChg>
        <pc:picChg chg="add mod">
          <ac:chgData name="Paula Montero" userId="9c82981b-9b26-4f56-a06f-e948bb469f68" providerId="ADAL" clId="{2942480B-A886-43A2-9E3A-86EA00DA8437}" dt="2023-12-14T16:28:05.956" v="400" actId="1076"/>
          <ac:picMkLst>
            <pc:docMk/>
            <pc:sldMk cId="3686638047" sldId="347"/>
            <ac:picMk id="17" creationId="{5A687F0C-F3B5-4FEE-EF2B-0295F98AF468}"/>
          </ac:picMkLst>
        </pc:picChg>
      </pc:sldChg>
      <pc:sldChg chg="addSp delSp modSp add mod modNotesTx">
        <pc:chgData name="Paula Montero" userId="9c82981b-9b26-4f56-a06f-e948bb469f68" providerId="ADAL" clId="{2942480B-A886-43A2-9E3A-86EA00DA8437}" dt="2023-12-14T16:30:14.262" v="416" actId="1076"/>
        <pc:sldMkLst>
          <pc:docMk/>
          <pc:sldMk cId="1482581357" sldId="348"/>
        </pc:sldMkLst>
        <pc:spChg chg="mod">
          <ac:chgData name="Paula Montero" userId="9c82981b-9b26-4f56-a06f-e948bb469f68" providerId="ADAL" clId="{2942480B-A886-43A2-9E3A-86EA00DA8437}" dt="2023-12-14T16:29:05.097" v="408"/>
          <ac:spMkLst>
            <pc:docMk/>
            <pc:sldMk cId="1482581357" sldId="348"/>
            <ac:spMk id="2" creationId="{75821329-62F4-AAC1-EA96-201B3DB7DCA1}"/>
          </ac:spMkLst>
        </pc:spChg>
        <pc:spChg chg="mod topLvl">
          <ac:chgData name="Paula Montero" userId="9c82981b-9b26-4f56-a06f-e948bb469f68" providerId="ADAL" clId="{2942480B-A886-43A2-9E3A-86EA00DA8437}" dt="2023-12-14T16:29:50.683" v="413" actId="165"/>
          <ac:spMkLst>
            <pc:docMk/>
            <pc:sldMk cId="1482581357" sldId="348"/>
            <ac:spMk id="6" creationId="{28F951F6-F5CE-7221-9349-A715E986127E}"/>
          </ac:spMkLst>
        </pc:spChg>
        <pc:spChg chg="mod topLvl">
          <ac:chgData name="Paula Montero" userId="9c82981b-9b26-4f56-a06f-e948bb469f68" providerId="ADAL" clId="{2942480B-A886-43A2-9E3A-86EA00DA8437}" dt="2023-12-14T16:29:50.683" v="413" actId="165"/>
          <ac:spMkLst>
            <pc:docMk/>
            <pc:sldMk cId="1482581357" sldId="348"/>
            <ac:spMk id="7" creationId="{2E6ABA4E-7C22-4BE6-343A-41E05AC011E8}"/>
          </ac:spMkLst>
        </pc:spChg>
        <pc:spChg chg="mod topLvl">
          <ac:chgData name="Paula Montero" userId="9c82981b-9b26-4f56-a06f-e948bb469f68" providerId="ADAL" clId="{2942480B-A886-43A2-9E3A-86EA00DA8437}" dt="2023-12-14T16:29:50.683" v="413" actId="165"/>
          <ac:spMkLst>
            <pc:docMk/>
            <pc:sldMk cId="1482581357" sldId="348"/>
            <ac:spMk id="8" creationId="{7EFCB34A-8033-72B2-9F72-CC4A432E5756}"/>
          </ac:spMkLst>
        </pc:spChg>
        <pc:spChg chg="mod topLvl">
          <ac:chgData name="Paula Montero" userId="9c82981b-9b26-4f56-a06f-e948bb469f68" providerId="ADAL" clId="{2942480B-A886-43A2-9E3A-86EA00DA8437}" dt="2023-12-14T16:29:50.683" v="413" actId="165"/>
          <ac:spMkLst>
            <pc:docMk/>
            <pc:sldMk cId="1482581357" sldId="348"/>
            <ac:spMk id="9" creationId="{8E9AFDE6-40D1-C6C7-FFCA-00752BF1CB05}"/>
          </ac:spMkLst>
        </pc:spChg>
        <pc:spChg chg="mod topLvl">
          <ac:chgData name="Paula Montero" userId="9c82981b-9b26-4f56-a06f-e948bb469f68" providerId="ADAL" clId="{2942480B-A886-43A2-9E3A-86EA00DA8437}" dt="2023-12-14T16:29:50.683" v="413" actId="165"/>
          <ac:spMkLst>
            <pc:docMk/>
            <pc:sldMk cId="1482581357" sldId="348"/>
            <ac:spMk id="10" creationId="{20095003-B50C-65FC-17A1-D1A1CC876B5D}"/>
          </ac:spMkLst>
        </pc:spChg>
        <pc:spChg chg="mod topLvl">
          <ac:chgData name="Paula Montero" userId="9c82981b-9b26-4f56-a06f-e948bb469f68" providerId="ADAL" clId="{2942480B-A886-43A2-9E3A-86EA00DA8437}" dt="2023-12-14T16:29:50.683" v="413" actId="165"/>
          <ac:spMkLst>
            <pc:docMk/>
            <pc:sldMk cId="1482581357" sldId="348"/>
            <ac:spMk id="11" creationId="{4E819FBC-D4A9-8661-7D02-089A5E90AF2B}"/>
          </ac:spMkLst>
        </pc:spChg>
        <pc:grpChg chg="add del mod">
          <ac:chgData name="Paula Montero" userId="9c82981b-9b26-4f56-a06f-e948bb469f68" providerId="ADAL" clId="{2942480B-A886-43A2-9E3A-86EA00DA8437}" dt="2023-12-14T16:29:50.683" v="413" actId="165"/>
          <ac:grpSpMkLst>
            <pc:docMk/>
            <pc:sldMk cId="1482581357" sldId="348"/>
            <ac:grpSpMk id="3" creationId="{CD08B509-0AA3-6CDB-3916-579C687A9ABC}"/>
          </ac:grpSpMkLst>
        </pc:grpChg>
        <pc:picChg chg="mod topLvl">
          <ac:chgData name="Paula Montero" userId="9c82981b-9b26-4f56-a06f-e948bb469f68" providerId="ADAL" clId="{2942480B-A886-43A2-9E3A-86EA00DA8437}" dt="2023-12-14T16:29:50.683" v="413" actId="165"/>
          <ac:picMkLst>
            <pc:docMk/>
            <pc:sldMk cId="1482581357" sldId="348"/>
            <ac:picMk id="4" creationId="{BB27A00D-EA92-CB15-C1F8-475730BB3C84}"/>
          </ac:picMkLst>
        </pc:picChg>
        <pc:picChg chg="mod topLvl">
          <ac:chgData name="Paula Montero" userId="9c82981b-9b26-4f56-a06f-e948bb469f68" providerId="ADAL" clId="{2942480B-A886-43A2-9E3A-86EA00DA8437}" dt="2023-12-14T16:30:14.262" v="416" actId="1076"/>
          <ac:picMkLst>
            <pc:docMk/>
            <pc:sldMk cId="1482581357" sldId="348"/>
            <ac:picMk id="5" creationId="{0CB698B9-909B-DA25-F4CA-E0048F5FF263}"/>
          </ac:picMkLst>
        </pc:picChg>
      </pc:sldChg>
      <pc:sldChg chg="addSp modSp add mod modNotesTx">
        <pc:chgData name="Paula Montero" userId="9c82981b-9b26-4f56-a06f-e948bb469f68" providerId="ADAL" clId="{2942480B-A886-43A2-9E3A-86EA00DA8437}" dt="2023-12-14T16:32:47.127" v="441" actId="113"/>
        <pc:sldMkLst>
          <pc:docMk/>
          <pc:sldMk cId="1036055169" sldId="349"/>
        </pc:sldMkLst>
        <pc:spChg chg="mod">
          <ac:chgData name="Paula Montero" userId="9c82981b-9b26-4f56-a06f-e948bb469f68" providerId="ADAL" clId="{2942480B-A886-43A2-9E3A-86EA00DA8437}" dt="2023-12-14T16:30:59.855" v="422"/>
          <ac:spMkLst>
            <pc:docMk/>
            <pc:sldMk cId="1036055169" sldId="349"/>
            <ac:spMk id="2" creationId="{75821329-62F4-AAC1-EA96-201B3DB7DCA1}"/>
          </ac:spMkLst>
        </pc:spChg>
        <pc:spChg chg="add mod">
          <ac:chgData name="Paula Montero" userId="9c82981b-9b26-4f56-a06f-e948bb469f68" providerId="ADAL" clId="{2942480B-A886-43A2-9E3A-86EA00DA8437}" dt="2023-12-14T16:31:07.572" v="424" actId="1076"/>
          <ac:spMkLst>
            <pc:docMk/>
            <pc:sldMk cId="1036055169" sldId="349"/>
            <ac:spMk id="3" creationId="{1B712333-4476-AAEE-068C-AC2E4654B5FB}"/>
          </ac:spMkLst>
        </pc:spChg>
        <pc:spChg chg="add mod">
          <ac:chgData name="Paula Montero" userId="9c82981b-9b26-4f56-a06f-e948bb469f68" providerId="ADAL" clId="{2942480B-A886-43A2-9E3A-86EA00DA8437}" dt="2023-12-14T16:32:47.127" v="441" actId="113"/>
          <ac:spMkLst>
            <pc:docMk/>
            <pc:sldMk cId="1036055169" sldId="349"/>
            <ac:spMk id="6" creationId="{433494DF-A1D2-E948-B59B-9909719CCA94}"/>
          </ac:spMkLst>
        </pc:spChg>
        <pc:picChg chg="add mod">
          <ac:chgData name="Paula Montero" userId="9c82981b-9b26-4f56-a06f-e948bb469f68" providerId="ADAL" clId="{2942480B-A886-43A2-9E3A-86EA00DA8437}" dt="2023-12-14T16:31:13.509" v="426" actId="1076"/>
          <ac:picMkLst>
            <pc:docMk/>
            <pc:sldMk cId="1036055169" sldId="349"/>
            <ac:picMk id="4" creationId="{24219AA1-3B74-B162-DE2B-EE6109D0253C}"/>
          </ac:picMkLst>
        </pc:picChg>
        <pc:picChg chg="add mod">
          <ac:chgData name="Paula Montero" userId="9c82981b-9b26-4f56-a06f-e948bb469f68" providerId="ADAL" clId="{2942480B-A886-43A2-9E3A-86EA00DA8437}" dt="2023-12-14T16:31:54.387" v="434" actId="1076"/>
          <ac:picMkLst>
            <pc:docMk/>
            <pc:sldMk cId="1036055169" sldId="349"/>
            <ac:picMk id="5" creationId="{B92673D4-1D0E-6400-F087-82F5DE4C8F9D}"/>
          </ac:picMkLst>
        </pc:picChg>
        <pc:picChg chg="add mod">
          <ac:chgData name="Paula Montero" userId="9c82981b-9b26-4f56-a06f-e948bb469f68" providerId="ADAL" clId="{2942480B-A886-43A2-9E3A-86EA00DA8437}" dt="2023-12-14T16:32:20.676" v="439" actId="1076"/>
          <ac:picMkLst>
            <pc:docMk/>
            <pc:sldMk cId="1036055169" sldId="349"/>
            <ac:picMk id="7" creationId="{814BF57D-EA48-CDF2-9AD9-482A339B10C9}"/>
          </ac:picMkLst>
        </pc:picChg>
      </pc:sldChg>
      <pc:sldChg chg="addSp modSp add mod ord modNotesTx">
        <pc:chgData name="Paula Montero" userId="9c82981b-9b26-4f56-a06f-e948bb469f68" providerId="ADAL" clId="{2942480B-A886-43A2-9E3A-86EA00DA8437}" dt="2023-12-14T17:00:25.718" v="619" actId="14100"/>
        <pc:sldMkLst>
          <pc:docMk/>
          <pc:sldMk cId="4279630141" sldId="350"/>
        </pc:sldMkLst>
        <pc:spChg chg="mod">
          <ac:chgData name="Paula Montero" userId="9c82981b-9b26-4f56-a06f-e948bb469f68" providerId="ADAL" clId="{2942480B-A886-43A2-9E3A-86EA00DA8437}" dt="2023-12-14T16:58:42.784" v="606"/>
          <ac:spMkLst>
            <pc:docMk/>
            <pc:sldMk cId="4279630141" sldId="350"/>
            <ac:spMk id="2" creationId="{75821329-62F4-AAC1-EA96-201B3DB7DCA1}"/>
          </ac:spMkLst>
        </pc:spChg>
        <pc:spChg chg="add mod">
          <ac:chgData name="Paula Montero" userId="9c82981b-9b26-4f56-a06f-e948bb469f68" providerId="ADAL" clId="{2942480B-A886-43A2-9E3A-86EA00DA8437}" dt="2023-12-14T17:00:25.718" v="619" actId="14100"/>
          <ac:spMkLst>
            <pc:docMk/>
            <pc:sldMk cId="4279630141" sldId="350"/>
            <ac:spMk id="4" creationId="{5ED6525F-DB3D-99A9-652D-8E3D94F8BFBF}"/>
          </ac:spMkLst>
        </pc:spChg>
        <pc:grpChg chg="add mod">
          <ac:chgData name="Paula Montero" userId="9c82981b-9b26-4f56-a06f-e948bb469f68" providerId="ADAL" clId="{2942480B-A886-43A2-9E3A-86EA00DA8437}" dt="2023-12-14T16:59:29.098" v="612" actId="1076"/>
          <ac:grpSpMkLst>
            <pc:docMk/>
            <pc:sldMk cId="4279630141" sldId="350"/>
            <ac:grpSpMk id="5" creationId="{DF9A3247-E952-5F18-C04E-94E712E4A607}"/>
          </ac:grpSpMkLst>
        </pc:grpChg>
        <pc:picChg chg="add mod">
          <ac:chgData name="Paula Montero" userId="9c82981b-9b26-4f56-a06f-e948bb469f68" providerId="ADAL" clId="{2942480B-A886-43A2-9E3A-86EA00DA8437}" dt="2023-12-14T16:58:54.513" v="608" actId="1076"/>
          <ac:picMkLst>
            <pc:docMk/>
            <pc:sldMk cId="4279630141" sldId="350"/>
            <ac:picMk id="3" creationId="{608A0DD7-6870-4F86-5B69-8B915182D623}"/>
          </ac:picMkLst>
        </pc:picChg>
        <pc:picChg chg="mod">
          <ac:chgData name="Paula Montero" userId="9c82981b-9b26-4f56-a06f-e948bb469f68" providerId="ADAL" clId="{2942480B-A886-43A2-9E3A-86EA00DA8437}" dt="2023-12-14T16:59:24.173" v="611"/>
          <ac:picMkLst>
            <pc:docMk/>
            <pc:sldMk cId="4279630141" sldId="350"/>
            <ac:picMk id="6" creationId="{B2A97DC7-3010-FF58-0A84-80BC7966FB7E}"/>
          </ac:picMkLst>
        </pc:picChg>
        <pc:picChg chg="mod">
          <ac:chgData name="Paula Montero" userId="9c82981b-9b26-4f56-a06f-e948bb469f68" providerId="ADAL" clId="{2942480B-A886-43A2-9E3A-86EA00DA8437}" dt="2023-12-14T16:59:24.173" v="611"/>
          <ac:picMkLst>
            <pc:docMk/>
            <pc:sldMk cId="4279630141" sldId="350"/>
            <ac:picMk id="7" creationId="{5C12331D-84F7-7AA0-F052-EF69DAD232DD}"/>
          </ac:picMkLst>
        </pc:picChg>
        <pc:picChg chg="mod">
          <ac:chgData name="Paula Montero" userId="9c82981b-9b26-4f56-a06f-e948bb469f68" providerId="ADAL" clId="{2942480B-A886-43A2-9E3A-86EA00DA8437}" dt="2023-12-14T16:59:24.173" v="611"/>
          <ac:picMkLst>
            <pc:docMk/>
            <pc:sldMk cId="4279630141" sldId="350"/>
            <ac:picMk id="8" creationId="{74A3BAE2-8B68-A68D-E249-1A70A4D648FB}"/>
          </ac:picMkLst>
        </pc:picChg>
      </pc:sldChg>
      <pc:sldChg chg="addSp delSp modSp add mod ord modNotesTx">
        <pc:chgData name="Paula Montero" userId="9c82981b-9b26-4f56-a06f-e948bb469f68" providerId="ADAL" clId="{2942480B-A886-43A2-9E3A-86EA00DA8437}" dt="2023-12-14T16:45:37.287" v="501" actId="1076"/>
        <pc:sldMkLst>
          <pc:docMk/>
          <pc:sldMk cId="3149482887" sldId="351"/>
        </pc:sldMkLst>
        <pc:spChg chg="mod">
          <ac:chgData name="Paula Montero" userId="9c82981b-9b26-4f56-a06f-e948bb469f68" providerId="ADAL" clId="{2942480B-A886-43A2-9E3A-86EA00DA8437}" dt="2023-12-14T16:36:30.599" v="469"/>
          <ac:spMkLst>
            <pc:docMk/>
            <pc:sldMk cId="3149482887" sldId="351"/>
            <ac:spMk id="2" creationId="{75821329-62F4-AAC1-EA96-201B3DB7DCA1}"/>
          </ac:spMkLst>
        </pc:spChg>
        <pc:spChg chg="add mod">
          <ac:chgData name="Paula Montero" userId="9c82981b-9b26-4f56-a06f-e948bb469f68" providerId="ADAL" clId="{2942480B-A886-43A2-9E3A-86EA00DA8437}" dt="2023-12-14T16:42:33.524" v="475" actId="208"/>
          <ac:spMkLst>
            <pc:docMk/>
            <pc:sldMk cId="3149482887" sldId="351"/>
            <ac:spMk id="3" creationId="{363F2650-6729-0EF8-836A-E64F966AA7F4}"/>
          </ac:spMkLst>
        </pc:spChg>
        <pc:spChg chg="mod topLvl">
          <ac:chgData name="Paula Montero" userId="9c82981b-9b26-4f56-a06f-e948bb469f68" providerId="ADAL" clId="{2942480B-A886-43A2-9E3A-86EA00DA8437}" dt="2023-12-14T16:45:16.034" v="499" actId="1076"/>
          <ac:spMkLst>
            <pc:docMk/>
            <pc:sldMk cId="3149482887" sldId="351"/>
            <ac:spMk id="6" creationId="{380B0514-A3CE-0351-AD6F-AB5F17967F72}"/>
          </ac:spMkLst>
        </pc:spChg>
        <pc:spChg chg="mod topLvl">
          <ac:chgData name="Paula Montero" userId="9c82981b-9b26-4f56-a06f-e948bb469f68" providerId="ADAL" clId="{2942480B-A886-43A2-9E3A-86EA00DA8437}" dt="2023-12-14T16:45:37.287" v="501" actId="1076"/>
          <ac:spMkLst>
            <pc:docMk/>
            <pc:sldMk cId="3149482887" sldId="351"/>
            <ac:spMk id="8" creationId="{251A4E87-29CE-0E1E-9D20-7988AC060860}"/>
          </ac:spMkLst>
        </pc:spChg>
        <pc:spChg chg="mod topLvl">
          <ac:chgData name="Paula Montero" userId="9c82981b-9b26-4f56-a06f-e948bb469f68" providerId="ADAL" clId="{2942480B-A886-43A2-9E3A-86EA00DA8437}" dt="2023-12-14T16:44:16.009" v="490" actId="208"/>
          <ac:spMkLst>
            <pc:docMk/>
            <pc:sldMk cId="3149482887" sldId="351"/>
            <ac:spMk id="9" creationId="{2FA0BA98-3BBC-55E1-286F-0B30445A6D85}"/>
          </ac:spMkLst>
        </pc:spChg>
        <pc:spChg chg="mod topLvl">
          <ac:chgData name="Paula Montero" userId="9c82981b-9b26-4f56-a06f-e948bb469f68" providerId="ADAL" clId="{2942480B-A886-43A2-9E3A-86EA00DA8437}" dt="2023-12-14T16:44:19.034" v="491" actId="208"/>
          <ac:spMkLst>
            <pc:docMk/>
            <pc:sldMk cId="3149482887" sldId="351"/>
            <ac:spMk id="10" creationId="{4D7C55BD-CE82-00DA-7943-1453FC39BCF0}"/>
          </ac:spMkLst>
        </pc:spChg>
        <pc:spChg chg="mod topLvl">
          <ac:chgData name="Paula Montero" userId="9c82981b-9b26-4f56-a06f-e948bb469f68" providerId="ADAL" clId="{2942480B-A886-43A2-9E3A-86EA00DA8437}" dt="2023-12-14T16:43:17.130" v="484" actId="20577"/>
          <ac:spMkLst>
            <pc:docMk/>
            <pc:sldMk cId="3149482887" sldId="351"/>
            <ac:spMk id="11" creationId="{9D810836-4A95-7EDD-EC44-E4AA665E347D}"/>
          </ac:spMkLst>
        </pc:spChg>
        <pc:spChg chg="mod topLvl">
          <ac:chgData name="Paula Montero" userId="9c82981b-9b26-4f56-a06f-e948bb469f68" providerId="ADAL" clId="{2942480B-A886-43A2-9E3A-86EA00DA8437}" dt="2023-12-14T16:45:03.902" v="497" actId="1076"/>
          <ac:spMkLst>
            <pc:docMk/>
            <pc:sldMk cId="3149482887" sldId="351"/>
            <ac:spMk id="12" creationId="{5B2DDAE8-7813-7A6E-957B-12519A784B64}"/>
          </ac:spMkLst>
        </pc:spChg>
        <pc:spChg chg="mod topLvl">
          <ac:chgData name="Paula Montero" userId="9c82981b-9b26-4f56-a06f-e948bb469f68" providerId="ADAL" clId="{2942480B-A886-43A2-9E3A-86EA00DA8437}" dt="2023-12-14T16:44:50.974" v="495" actId="1076"/>
          <ac:spMkLst>
            <pc:docMk/>
            <pc:sldMk cId="3149482887" sldId="351"/>
            <ac:spMk id="14" creationId="{01D4E841-3DF8-6674-43F9-5096189B0464}"/>
          </ac:spMkLst>
        </pc:spChg>
        <pc:spChg chg="mod topLvl">
          <ac:chgData name="Paula Montero" userId="9c82981b-9b26-4f56-a06f-e948bb469f68" providerId="ADAL" clId="{2942480B-A886-43A2-9E3A-86EA00DA8437}" dt="2023-12-14T16:43:11.778" v="481" actId="165"/>
          <ac:spMkLst>
            <pc:docMk/>
            <pc:sldMk cId="3149482887" sldId="351"/>
            <ac:spMk id="16" creationId="{6C7DAB42-4EF6-63FD-F675-5D2924DAAAFC}"/>
          </ac:spMkLst>
        </pc:spChg>
        <pc:grpChg chg="add del mod">
          <ac:chgData name="Paula Montero" userId="9c82981b-9b26-4f56-a06f-e948bb469f68" providerId="ADAL" clId="{2942480B-A886-43A2-9E3A-86EA00DA8437}" dt="2023-12-14T16:43:11.778" v="481" actId="165"/>
          <ac:grpSpMkLst>
            <pc:docMk/>
            <pc:sldMk cId="3149482887" sldId="351"/>
            <ac:grpSpMk id="5" creationId="{A52B83B6-494E-33B4-8670-8843D15D0D0B}"/>
          </ac:grpSpMkLst>
        </pc:grpChg>
        <pc:picChg chg="add mod">
          <ac:chgData name="Paula Montero" userId="9c82981b-9b26-4f56-a06f-e948bb469f68" providerId="ADAL" clId="{2942480B-A886-43A2-9E3A-86EA00DA8437}" dt="2023-12-14T16:42:41.587" v="476"/>
          <ac:picMkLst>
            <pc:docMk/>
            <pc:sldMk cId="3149482887" sldId="351"/>
            <ac:picMk id="4" creationId="{87F1EA2D-70D2-5142-12D7-D0E90AFB412A}"/>
          </ac:picMkLst>
        </pc:picChg>
        <pc:picChg chg="mod topLvl">
          <ac:chgData name="Paula Montero" userId="9c82981b-9b26-4f56-a06f-e948bb469f68" providerId="ADAL" clId="{2942480B-A886-43A2-9E3A-86EA00DA8437}" dt="2023-12-14T16:44:43.912" v="494" actId="1076"/>
          <ac:picMkLst>
            <pc:docMk/>
            <pc:sldMk cId="3149482887" sldId="351"/>
            <ac:picMk id="7" creationId="{C6E7070A-6D99-89ED-9D1F-5FAE9C1C1DA2}"/>
          </ac:picMkLst>
        </pc:picChg>
        <pc:picChg chg="mod topLvl">
          <ac:chgData name="Paula Montero" userId="9c82981b-9b26-4f56-a06f-e948bb469f68" providerId="ADAL" clId="{2942480B-A886-43A2-9E3A-86EA00DA8437}" dt="2023-12-14T16:45:06.307" v="498" actId="1076"/>
          <ac:picMkLst>
            <pc:docMk/>
            <pc:sldMk cId="3149482887" sldId="351"/>
            <ac:picMk id="17" creationId="{ED38BCBE-2579-A6F7-5887-D3430EFF77FE}"/>
          </ac:picMkLst>
        </pc:picChg>
        <pc:cxnChg chg="mod topLvl">
          <ac:chgData name="Paula Montero" userId="9c82981b-9b26-4f56-a06f-e948bb469f68" providerId="ADAL" clId="{2942480B-A886-43A2-9E3A-86EA00DA8437}" dt="2023-12-14T16:44:58.577" v="496" actId="1076"/>
          <ac:cxnSpMkLst>
            <pc:docMk/>
            <pc:sldMk cId="3149482887" sldId="351"/>
            <ac:cxnSpMk id="13" creationId="{DCFC1832-3D81-C18E-5B84-2436B920E218}"/>
          </ac:cxnSpMkLst>
        </pc:cxnChg>
        <pc:cxnChg chg="mod topLvl">
          <ac:chgData name="Paula Montero" userId="9c82981b-9b26-4f56-a06f-e948bb469f68" providerId="ADAL" clId="{2942480B-A886-43A2-9E3A-86EA00DA8437}" dt="2023-12-14T16:43:51.994" v="489" actId="208"/>
          <ac:cxnSpMkLst>
            <pc:docMk/>
            <pc:sldMk cId="3149482887" sldId="351"/>
            <ac:cxnSpMk id="15" creationId="{21813C56-9270-CFAA-440B-7C2221CAB89D}"/>
          </ac:cxnSpMkLst>
        </pc:cxnChg>
      </pc:sldChg>
      <pc:sldChg chg="addSp delSp modSp add mod ord modNotesTx">
        <pc:chgData name="Paula Montero" userId="9c82981b-9b26-4f56-a06f-e948bb469f68" providerId="ADAL" clId="{2942480B-A886-43A2-9E3A-86EA00DA8437}" dt="2023-12-14T16:35:48.644" v="466" actId="14100"/>
        <pc:sldMkLst>
          <pc:docMk/>
          <pc:sldMk cId="364390510" sldId="352"/>
        </pc:sldMkLst>
        <pc:spChg chg="mod">
          <ac:chgData name="Paula Montero" userId="9c82981b-9b26-4f56-a06f-e948bb469f68" providerId="ADAL" clId="{2942480B-A886-43A2-9E3A-86EA00DA8437}" dt="2023-12-14T16:34:48.192" v="455"/>
          <ac:spMkLst>
            <pc:docMk/>
            <pc:sldMk cId="364390510" sldId="352"/>
            <ac:spMk id="2" creationId="{75821329-62F4-AAC1-EA96-201B3DB7DCA1}"/>
          </ac:spMkLst>
        </pc:spChg>
        <pc:spChg chg="add del">
          <ac:chgData name="Paula Montero" userId="9c82981b-9b26-4f56-a06f-e948bb469f68" providerId="ADAL" clId="{2942480B-A886-43A2-9E3A-86EA00DA8437}" dt="2023-12-14T16:34:09.800" v="449" actId="478"/>
          <ac:spMkLst>
            <pc:docMk/>
            <pc:sldMk cId="364390510" sldId="352"/>
            <ac:spMk id="4" creationId="{D7FA866E-38C2-05E1-3BCD-BF45E9E11E09}"/>
          </ac:spMkLst>
        </pc:spChg>
        <pc:spChg chg="mod">
          <ac:chgData name="Paula Montero" userId="9c82981b-9b26-4f56-a06f-e948bb469f68" providerId="ADAL" clId="{2942480B-A886-43A2-9E3A-86EA00DA8437}" dt="2023-12-14T16:34:24.533" v="451"/>
          <ac:spMkLst>
            <pc:docMk/>
            <pc:sldMk cId="364390510" sldId="352"/>
            <ac:spMk id="6" creationId="{4D5B8077-03F0-99A1-1D2A-011F09E0BE34}"/>
          </ac:spMkLst>
        </pc:spChg>
        <pc:spChg chg="mod">
          <ac:chgData name="Paula Montero" userId="9c82981b-9b26-4f56-a06f-e948bb469f68" providerId="ADAL" clId="{2942480B-A886-43A2-9E3A-86EA00DA8437}" dt="2023-12-14T16:34:24.533" v="451"/>
          <ac:spMkLst>
            <pc:docMk/>
            <pc:sldMk cId="364390510" sldId="352"/>
            <ac:spMk id="7" creationId="{85AB6C5D-B8DC-DD46-C97E-264F51F05AE8}"/>
          </ac:spMkLst>
        </pc:spChg>
        <pc:spChg chg="mod">
          <ac:chgData name="Paula Montero" userId="9c82981b-9b26-4f56-a06f-e948bb469f68" providerId="ADAL" clId="{2942480B-A886-43A2-9E3A-86EA00DA8437}" dt="2023-12-14T16:34:24.533" v="451"/>
          <ac:spMkLst>
            <pc:docMk/>
            <pc:sldMk cId="364390510" sldId="352"/>
            <ac:spMk id="8" creationId="{8FE967D2-504E-106A-1D8D-DD893E939644}"/>
          </ac:spMkLst>
        </pc:spChg>
        <pc:spChg chg="mod">
          <ac:chgData name="Paula Montero" userId="9c82981b-9b26-4f56-a06f-e948bb469f68" providerId="ADAL" clId="{2942480B-A886-43A2-9E3A-86EA00DA8437}" dt="2023-12-14T16:34:24.533" v="451"/>
          <ac:spMkLst>
            <pc:docMk/>
            <pc:sldMk cId="364390510" sldId="352"/>
            <ac:spMk id="9" creationId="{19DDE273-0774-DA7D-F7B4-E7CC072482FE}"/>
          </ac:spMkLst>
        </pc:spChg>
        <pc:spChg chg="mod">
          <ac:chgData name="Paula Montero" userId="9c82981b-9b26-4f56-a06f-e948bb469f68" providerId="ADAL" clId="{2942480B-A886-43A2-9E3A-86EA00DA8437}" dt="2023-12-14T16:34:24.533" v="451"/>
          <ac:spMkLst>
            <pc:docMk/>
            <pc:sldMk cId="364390510" sldId="352"/>
            <ac:spMk id="10" creationId="{457D6847-F21B-1981-0F61-11574C3B5734}"/>
          </ac:spMkLst>
        </pc:spChg>
        <pc:spChg chg="mod">
          <ac:chgData name="Paula Montero" userId="9c82981b-9b26-4f56-a06f-e948bb469f68" providerId="ADAL" clId="{2942480B-A886-43A2-9E3A-86EA00DA8437}" dt="2023-12-14T16:34:24.533" v="451"/>
          <ac:spMkLst>
            <pc:docMk/>
            <pc:sldMk cId="364390510" sldId="352"/>
            <ac:spMk id="11" creationId="{E8BC4642-206B-63B0-7300-4AF03CCE69B0}"/>
          </ac:spMkLst>
        </pc:spChg>
        <pc:spChg chg="mod">
          <ac:chgData name="Paula Montero" userId="9c82981b-9b26-4f56-a06f-e948bb469f68" providerId="ADAL" clId="{2942480B-A886-43A2-9E3A-86EA00DA8437}" dt="2023-12-14T16:34:24.533" v="451"/>
          <ac:spMkLst>
            <pc:docMk/>
            <pc:sldMk cId="364390510" sldId="352"/>
            <ac:spMk id="12" creationId="{96FAA045-6B18-FDCD-59DF-63FD1645D89F}"/>
          </ac:spMkLst>
        </pc:spChg>
        <pc:spChg chg="add mod">
          <ac:chgData name="Paula Montero" userId="9c82981b-9b26-4f56-a06f-e948bb469f68" providerId="ADAL" clId="{2942480B-A886-43A2-9E3A-86EA00DA8437}" dt="2023-12-14T16:35:48.644" v="466" actId="14100"/>
          <ac:spMkLst>
            <pc:docMk/>
            <pc:sldMk cId="364390510" sldId="352"/>
            <ac:spMk id="13" creationId="{C1255DF5-338F-994A-358A-26E6AE289CFE}"/>
          </ac:spMkLst>
        </pc:spChg>
        <pc:grpChg chg="add mod">
          <ac:chgData name="Paula Montero" userId="9c82981b-9b26-4f56-a06f-e948bb469f68" providerId="ADAL" clId="{2942480B-A886-43A2-9E3A-86EA00DA8437}" dt="2023-12-14T16:35:37.058" v="464" actId="1076"/>
          <ac:grpSpMkLst>
            <pc:docMk/>
            <pc:sldMk cId="364390510" sldId="352"/>
            <ac:grpSpMk id="5" creationId="{7E6A755E-637D-7FC4-BBAA-F0E20949D64D}"/>
          </ac:grpSpMkLst>
        </pc:grpChg>
        <pc:picChg chg="add mod">
          <ac:chgData name="Paula Montero" userId="9c82981b-9b26-4f56-a06f-e948bb469f68" providerId="ADAL" clId="{2942480B-A886-43A2-9E3A-86EA00DA8437}" dt="2023-12-14T16:34:59.066" v="458" actId="1076"/>
          <ac:picMkLst>
            <pc:docMk/>
            <pc:sldMk cId="364390510" sldId="352"/>
            <ac:picMk id="14" creationId="{900A5624-CCFF-C074-027D-2F885EA351EC}"/>
          </ac:picMkLst>
        </pc:picChg>
      </pc:sldChg>
      <pc:sldChg chg="addSp delSp modSp add mod modNotesTx">
        <pc:chgData name="Paula Montero" userId="9c82981b-9b26-4f56-a06f-e948bb469f68" providerId="ADAL" clId="{2942480B-A886-43A2-9E3A-86EA00DA8437}" dt="2023-12-14T17:05:18.701" v="667" actId="208"/>
        <pc:sldMkLst>
          <pc:docMk/>
          <pc:sldMk cId="317187254" sldId="353"/>
        </pc:sldMkLst>
        <pc:spChg chg="mod">
          <ac:chgData name="Paula Montero" userId="9c82981b-9b26-4f56-a06f-e948bb469f68" providerId="ADAL" clId="{2942480B-A886-43A2-9E3A-86EA00DA8437}" dt="2023-12-14T17:04:14.723" v="650"/>
          <ac:spMkLst>
            <pc:docMk/>
            <pc:sldMk cId="317187254" sldId="353"/>
            <ac:spMk id="2" creationId="{75821329-62F4-AAC1-EA96-201B3DB7DCA1}"/>
          </ac:spMkLst>
        </pc:spChg>
        <pc:spChg chg="del">
          <ac:chgData name="Paula Montero" userId="9c82981b-9b26-4f56-a06f-e948bb469f68" providerId="ADAL" clId="{2942480B-A886-43A2-9E3A-86EA00DA8437}" dt="2023-12-14T17:02:09.706" v="624" actId="478"/>
          <ac:spMkLst>
            <pc:docMk/>
            <pc:sldMk cId="317187254" sldId="353"/>
            <ac:spMk id="4" creationId="{5ED6525F-DB3D-99A9-652D-8E3D94F8BFBF}"/>
          </ac:spMkLst>
        </pc:spChg>
        <pc:spChg chg="add mod">
          <ac:chgData name="Paula Montero" userId="9c82981b-9b26-4f56-a06f-e948bb469f68" providerId="ADAL" clId="{2942480B-A886-43A2-9E3A-86EA00DA8437}" dt="2023-12-14T17:05:18.701" v="667" actId="208"/>
          <ac:spMkLst>
            <pc:docMk/>
            <pc:sldMk cId="317187254" sldId="353"/>
            <ac:spMk id="11" creationId="{4E3E744C-0E76-B273-E849-7B70F48D96B0}"/>
          </ac:spMkLst>
        </pc:spChg>
        <pc:grpChg chg="del">
          <ac:chgData name="Paula Montero" userId="9c82981b-9b26-4f56-a06f-e948bb469f68" providerId="ADAL" clId="{2942480B-A886-43A2-9E3A-86EA00DA8437}" dt="2023-12-14T17:02:07.652" v="623" actId="478"/>
          <ac:grpSpMkLst>
            <pc:docMk/>
            <pc:sldMk cId="317187254" sldId="353"/>
            <ac:grpSpMk id="5" creationId="{DF9A3247-E952-5F18-C04E-94E712E4A607}"/>
          </ac:grpSpMkLst>
        </pc:grpChg>
        <pc:picChg chg="del">
          <ac:chgData name="Paula Montero" userId="9c82981b-9b26-4f56-a06f-e948bb469f68" providerId="ADAL" clId="{2942480B-A886-43A2-9E3A-86EA00DA8437}" dt="2023-12-14T17:02:11.718" v="625" actId="478"/>
          <ac:picMkLst>
            <pc:docMk/>
            <pc:sldMk cId="317187254" sldId="353"/>
            <ac:picMk id="3" creationId="{608A0DD7-6870-4F86-5B69-8B915182D623}"/>
          </ac:picMkLst>
        </pc:picChg>
        <pc:picChg chg="add mod">
          <ac:chgData name="Paula Montero" userId="9c82981b-9b26-4f56-a06f-e948bb469f68" providerId="ADAL" clId="{2942480B-A886-43A2-9E3A-86EA00DA8437}" dt="2023-12-14T17:05:12.774" v="664" actId="208"/>
          <ac:picMkLst>
            <pc:docMk/>
            <pc:sldMk cId="317187254" sldId="353"/>
            <ac:picMk id="9" creationId="{CE3942C3-0E78-EE81-D7DD-C3AC6BF0F80E}"/>
          </ac:picMkLst>
        </pc:picChg>
        <pc:picChg chg="add mod">
          <ac:chgData name="Paula Montero" userId="9c82981b-9b26-4f56-a06f-e948bb469f68" providerId="ADAL" clId="{2942480B-A886-43A2-9E3A-86EA00DA8437}" dt="2023-12-14T17:05:15.096" v="665" actId="208"/>
          <ac:picMkLst>
            <pc:docMk/>
            <pc:sldMk cId="317187254" sldId="353"/>
            <ac:picMk id="10" creationId="{B87662A2-0C80-1254-13C2-E1B07BCC962E}"/>
          </ac:picMkLst>
        </pc:picChg>
      </pc:sldChg>
      <pc:sldChg chg="addSp modSp add mod modNotesTx">
        <pc:chgData name="Paula Montero" userId="9c82981b-9b26-4f56-a06f-e948bb469f68" providerId="ADAL" clId="{2942480B-A886-43A2-9E3A-86EA00DA8437}" dt="2023-12-14T17:09:18.059" v="699" actId="1076"/>
        <pc:sldMkLst>
          <pc:docMk/>
          <pc:sldMk cId="264838852" sldId="354"/>
        </pc:sldMkLst>
        <pc:spChg chg="mod">
          <ac:chgData name="Paula Montero" userId="9c82981b-9b26-4f56-a06f-e948bb469f68" providerId="ADAL" clId="{2942480B-A886-43A2-9E3A-86EA00DA8437}" dt="2023-12-14T17:08:23.723" v="683"/>
          <ac:spMkLst>
            <pc:docMk/>
            <pc:sldMk cId="264838852" sldId="354"/>
            <ac:spMk id="2" creationId="{75821329-62F4-AAC1-EA96-201B3DB7DCA1}"/>
          </ac:spMkLst>
        </pc:spChg>
        <pc:spChg chg="add mod">
          <ac:chgData name="Paula Montero" userId="9c82981b-9b26-4f56-a06f-e948bb469f68" providerId="ADAL" clId="{2942480B-A886-43A2-9E3A-86EA00DA8437}" dt="2023-12-14T17:09:01.454" v="693" actId="208"/>
          <ac:spMkLst>
            <pc:docMk/>
            <pc:sldMk cId="264838852" sldId="354"/>
            <ac:spMk id="4" creationId="{4B01A068-5CFD-F65E-78AA-C51C8FCE18B4}"/>
          </ac:spMkLst>
        </pc:spChg>
        <pc:spChg chg="add mod">
          <ac:chgData name="Paula Montero" userId="9c82981b-9b26-4f56-a06f-e948bb469f68" providerId="ADAL" clId="{2942480B-A886-43A2-9E3A-86EA00DA8437}" dt="2023-12-14T17:09:18.059" v="699" actId="1076"/>
          <ac:spMkLst>
            <pc:docMk/>
            <pc:sldMk cId="264838852" sldId="354"/>
            <ac:spMk id="5" creationId="{50370B2A-89AA-A628-58A8-6A29E01D627D}"/>
          </ac:spMkLst>
        </pc:spChg>
        <pc:picChg chg="add mod">
          <ac:chgData name="Paula Montero" userId="9c82981b-9b26-4f56-a06f-e948bb469f68" providerId="ADAL" clId="{2942480B-A886-43A2-9E3A-86EA00DA8437}" dt="2023-12-14T17:08:47.085" v="688" actId="1076"/>
          <ac:picMkLst>
            <pc:docMk/>
            <pc:sldMk cId="264838852" sldId="354"/>
            <ac:picMk id="3" creationId="{59FADEFC-F3D2-4C63-F281-3EEA55C558D8}"/>
          </ac:picMkLst>
        </pc:picChg>
      </pc:sldChg>
      <pc:sldChg chg="addSp modSp add mod modNotesTx">
        <pc:chgData name="Paula Montero" userId="9c82981b-9b26-4f56-a06f-e948bb469f68" providerId="ADAL" clId="{2942480B-A886-43A2-9E3A-86EA00DA8437}" dt="2023-12-14T17:06:40.811" v="677" actId="208"/>
        <pc:sldMkLst>
          <pc:docMk/>
          <pc:sldMk cId="1591722534" sldId="355"/>
        </pc:sldMkLst>
        <pc:spChg chg="mod">
          <ac:chgData name="Paula Montero" userId="9c82981b-9b26-4f56-a06f-e948bb469f68" providerId="ADAL" clId="{2942480B-A886-43A2-9E3A-86EA00DA8437}" dt="2023-12-14T17:06:17.686" v="670"/>
          <ac:spMkLst>
            <pc:docMk/>
            <pc:sldMk cId="1591722534" sldId="355"/>
            <ac:spMk id="2" creationId="{75821329-62F4-AAC1-EA96-201B3DB7DCA1}"/>
          </ac:spMkLst>
        </pc:spChg>
        <pc:spChg chg="add mod">
          <ac:chgData name="Paula Montero" userId="9c82981b-9b26-4f56-a06f-e948bb469f68" providerId="ADAL" clId="{2942480B-A886-43A2-9E3A-86EA00DA8437}" dt="2023-12-14T17:06:37.716" v="676" actId="208"/>
          <ac:spMkLst>
            <pc:docMk/>
            <pc:sldMk cId="1591722534" sldId="355"/>
            <ac:spMk id="4" creationId="{8ED2BA38-1D0A-915F-919A-924027977FD6}"/>
          </ac:spMkLst>
        </pc:spChg>
        <pc:picChg chg="add mod">
          <ac:chgData name="Paula Montero" userId="9c82981b-9b26-4f56-a06f-e948bb469f68" providerId="ADAL" clId="{2942480B-A886-43A2-9E3A-86EA00DA8437}" dt="2023-12-14T17:06:40.811" v="677" actId="208"/>
          <ac:picMkLst>
            <pc:docMk/>
            <pc:sldMk cId="1591722534" sldId="355"/>
            <ac:picMk id="3" creationId="{B6B8AD91-9DF0-5A23-4BCC-78201A61989D}"/>
          </ac:picMkLst>
        </pc:picChg>
      </pc:sldChg>
      <pc:sldChg chg="addSp modSp add mod modNotesTx">
        <pc:chgData name="Paula Montero" userId="9c82981b-9b26-4f56-a06f-e948bb469f68" providerId="ADAL" clId="{2942480B-A886-43A2-9E3A-86EA00DA8437}" dt="2023-12-14T17:10:55.856" v="718" actId="1076"/>
        <pc:sldMkLst>
          <pc:docMk/>
          <pc:sldMk cId="505896394" sldId="356"/>
        </pc:sldMkLst>
        <pc:spChg chg="mod">
          <ac:chgData name="Paula Montero" userId="9c82981b-9b26-4f56-a06f-e948bb469f68" providerId="ADAL" clId="{2942480B-A886-43A2-9E3A-86EA00DA8437}" dt="2023-12-14T17:09:53.594" v="702"/>
          <ac:spMkLst>
            <pc:docMk/>
            <pc:sldMk cId="505896394" sldId="356"/>
            <ac:spMk id="2" creationId="{75821329-62F4-AAC1-EA96-201B3DB7DCA1}"/>
          </ac:spMkLst>
        </pc:spChg>
        <pc:spChg chg="add mod">
          <ac:chgData name="Paula Montero" userId="9c82981b-9b26-4f56-a06f-e948bb469f68" providerId="ADAL" clId="{2942480B-A886-43A2-9E3A-86EA00DA8437}" dt="2023-12-14T17:10:44.231" v="715" actId="208"/>
          <ac:spMkLst>
            <pc:docMk/>
            <pc:sldMk cId="505896394" sldId="356"/>
            <ac:spMk id="3" creationId="{C2727A6A-A2B7-8AAC-9519-BE26FD57F676}"/>
          </ac:spMkLst>
        </pc:spChg>
        <pc:spChg chg="add mod">
          <ac:chgData name="Paula Montero" userId="9c82981b-9b26-4f56-a06f-e948bb469f68" providerId="ADAL" clId="{2942480B-A886-43A2-9E3A-86EA00DA8437}" dt="2023-12-14T17:10:55.856" v="718" actId="1076"/>
          <ac:spMkLst>
            <pc:docMk/>
            <pc:sldMk cId="505896394" sldId="356"/>
            <ac:spMk id="5" creationId="{25424C6C-071A-DFC8-F399-AB1D3CACCB67}"/>
          </ac:spMkLst>
        </pc:spChg>
        <pc:picChg chg="add mod">
          <ac:chgData name="Paula Montero" userId="9c82981b-9b26-4f56-a06f-e948bb469f68" providerId="ADAL" clId="{2942480B-A886-43A2-9E3A-86EA00DA8437}" dt="2023-12-14T17:10:47.126" v="716" actId="208"/>
          <ac:picMkLst>
            <pc:docMk/>
            <pc:sldMk cId="505896394" sldId="356"/>
            <ac:picMk id="4" creationId="{34382F0A-925E-45C7-4FCF-D4ED2366122A}"/>
          </ac:picMkLst>
        </pc:picChg>
      </pc:sldChg>
      <pc:sldChg chg="addSp modSp add mod ord modNotesTx">
        <pc:chgData name="Paula Montero" userId="9c82981b-9b26-4f56-a06f-e948bb469f68" providerId="ADAL" clId="{2942480B-A886-43A2-9E3A-86EA00DA8437}" dt="2023-12-14T17:12:38.425" v="727" actId="208"/>
        <pc:sldMkLst>
          <pc:docMk/>
          <pc:sldMk cId="1189095987" sldId="357"/>
        </pc:sldMkLst>
        <pc:spChg chg="mod">
          <ac:chgData name="Paula Montero" userId="9c82981b-9b26-4f56-a06f-e948bb469f68" providerId="ADAL" clId="{2942480B-A886-43A2-9E3A-86EA00DA8437}" dt="2023-12-14T17:11:44.939" v="721"/>
          <ac:spMkLst>
            <pc:docMk/>
            <pc:sldMk cId="1189095987" sldId="357"/>
            <ac:spMk id="2" creationId="{75821329-62F4-AAC1-EA96-201B3DB7DCA1}"/>
          </ac:spMkLst>
        </pc:spChg>
        <pc:spChg chg="add mod">
          <ac:chgData name="Paula Montero" userId="9c82981b-9b26-4f56-a06f-e948bb469f68" providerId="ADAL" clId="{2942480B-A886-43A2-9E3A-86EA00DA8437}" dt="2023-12-14T17:12:28.592" v="725" actId="1076"/>
          <ac:spMkLst>
            <pc:docMk/>
            <pc:sldMk cId="1189095987" sldId="357"/>
            <ac:spMk id="4" creationId="{23CAD19E-7571-9F2C-F997-1E85B9C692FE}"/>
          </ac:spMkLst>
        </pc:spChg>
        <pc:picChg chg="add mod">
          <ac:chgData name="Paula Montero" userId="9c82981b-9b26-4f56-a06f-e948bb469f68" providerId="ADAL" clId="{2942480B-A886-43A2-9E3A-86EA00DA8437}" dt="2023-12-14T17:12:38.425" v="727" actId="208"/>
          <ac:picMkLst>
            <pc:docMk/>
            <pc:sldMk cId="1189095987" sldId="357"/>
            <ac:picMk id="3" creationId="{8AF0BD05-13AB-CF9F-8F76-F55D3DA58734}"/>
          </ac:picMkLst>
        </pc:picChg>
      </pc:sldChg>
      <pc:sldChg chg="addSp modSp add mod modNotesTx">
        <pc:chgData name="Paula Montero" userId="9c82981b-9b26-4f56-a06f-e948bb469f68" providerId="ADAL" clId="{2942480B-A886-43A2-9E3A-86EA00DA8437}" dt="2023-12-14T17:14:00.687" v="741" actId="20577"/>
        <pc:sldMkLst>
          <pc:docMk/>
          <pc:sldMk cId="3142994704" sldId="358"/>
        </pc:sldMkLst>
        <pc:spChg chg="mod">
          <ac:chgData name="Paula Montero" userId="9c82981b-9b26-4f56-a06f-e948bb469f68" providerId="ADAL" clId="{2942480B-A886-43A2-9E3A-86EA00DA8437}" dt="2023-12-14T17:13:17.066" v="730"/>
          <ac:spMkLst>
            <pc:docMk/>
            <pc:sldMk cId="3142994704" sldId="358"/>
            <ac:spMk id="2" creationId="{75821329-62F4-AAC1-EA96-201B3DB7DCA1}"/>
          </ac:spMkLst>
        </pc:spChg>
        <pc:spChg chg="add mod">
          <ac:chgData name="Paula Montero" userId="9c82981b-9b26-4f56-a06f-e948bb469f68" providerId="ADAL" clId="{2942480B-A886-43A2-9E3A-86EA00DA8437}" dt="2023-12-14T17:14:00.687" v="741" actId="20577"/>
          <ac:spMkLst>
            <pc:docMk/>
            <pc:sldMk cId="3142994704" sldId="358"/>
            <ac:spMk id="4" creationId="{86AF9253-540B-C3F2-5D4F-9D34345EDCB6}"/>
          </ac:spMkLst>
        </pc:spChg>
        <pc:picChg chg="add mod">
          <ac:chgData name="Paula Montero" userId="9c82981b-9b26-4f56-a06f-e948bb469f68" providerId="ADAL" clId="{2942480B-A886-43A2-9E3A-86EA00DA8437}" dt="2023-12-14T17:13:57.786" v="739" actId="208"/>
          <ac:picMkLst>
            <pc:docMk/>
            <pc:sldMk cId="3142994704" sldId="358"/>
            <ac:picMk id="3" creationId="{E3D48724-921C-E567-9D3A-53F2CEE3F19D}"/>
          </ac:picMkLst>
        </pc:picChg>
      </pc:sldChg>
      <pc:sldChg chg="addSp modSp add mod modNotesTx">
        <pc:chgData name="Paula Montero" userId="9c82981b-9b26-4f56-a06f-e948bb469f68" providerId="ADAL" clId="{2942480B-A886-43A2-9E3A-86EA00DA8437}" dt="2023-12-14T17:21:17.196" v="800" actId="208"/>
        <pc:sldMkLst>
          <pc:docMk/>
          <pc:sldMk cId="3467159706" sldId="359"/>
        </pc:sldMkLst>
        <pc:spChg chg="mod">
          <ac:chgData name="Paula Montero" userId="9c82981b-9b26-4f56-a06f-e948bb469f68" providerId="ADAL" clId="{2942480B-A886-43A2-9E3A-86EA00DA8437}" dt="2023-12-14T17:16:03.144" v="743"/>
          <ac:spMkLst>
            <pc:docMk/>
            <pc:sldMk cId="3467159706" sldId="359"/>
            <ac:spMk id="2" creationId="{75821329-62F4-AAC1-EA96-201B3DB7DCA1}"/>
          </ac:spMkLst>
        </pc:spChg>
        <pc:spChg chg="add mod">
          <ac:chgData name="Paula Montero" userId="9c82981b-9b26-4f56-a06f-e948bb469f68" providerId="ADAL" clId="{2942480B-A886-43A2-9E3A-86EA00DA8437}" dt="2023-12-14T17:18:11.638" v="761" actId="1076"/>
          <ac:spMkLst>
            <pc:docMk/>
            <pc:sldMk cId="3467159706" sldId="359"/>
            <ac:spMk id="3" creationId="{17CDAEE4-1ED2-870F-C908-A64235FF5304}"/>
          </ac:spMkLst>
        </pc:spChg>
        <pc:spChg chg="add mod">
          <ac:chgData name="Paula Montero" userId="9c82981b-9b26-4f56-a06f-e948bb469f68" providerId="ADAL" clId="{2942480B-A886-43A2-9E3A-86EA00DA8437}" dt="2023-12-14T17:18:02.206" v="760" actId="1076"/>
          <ac:spMkLst>
            <pc:docMk/>
            <pc:sldMk cId="3467159706" sldId="359"/>
            <ac:spMk id="5" creationId="{105CA898-EBDB-164E-F899-F9AD7E1BFC21}"/>
          </ac:spMkLst>
        </pc:spChg>
        <pc:picChg chg="add mod">
          <ac:chgData name="Paula Montero" userId="9c82981b-9b26-4f56-a06f-e948bb469f68" providerId="ADAL" clId="{2942480B-A886-43A2-9E3A-86EA00DA8437}" dt="2023-12-14T17:21:17.196" v="800" actId="208"/>
          <ac:picMkLst>
            <pc:docMk/>
            <pc:sldMk cId="3467159706" sldId="359"/>
            <ac:picMk id="4" creationId="{9BAFA0D7-7AE1-926C-CF2D-CF819795D951}"/>
          </ac:picMkLst>
        </pc:picChg>
        <pc:picChg chg="add mod">
          <ac:chgData name="Paula Montero" userId="9c82981b-9b26-4f56-a06f-e948bb469f68" providerId="ADAL" clId="{2942480B-A886-43A2-9E3A-86EA00DA8437}" dt="2023-12-14T17:17:10" v="754" actId="1076"/>
          <ac:picMkLst>
            <pc:docMk/>
            <pc:sldMk cId="3467159706" sldId="359"/>
            <ac:picMk id="6" creationId="{5C8C63DB-293A-9237-AC5E-717B731F79A4}"/>
          </ac:picMkLst>
        </pc:picChg>
        <pc:picChg chg="add mod">
          <ac:chgData name="Paula Montero" userId="9c82981b-9b26-4f56-a06f-e948bb469f68" providerId="ADAL" clId="{2942480B-A886-43A2-9E3A-86EA00DA8437}" dt="2023-12-14T17:17:24.176" v="756" actId="1076"/>
          <ac:picMkLst>
            <pc:docMk/>
            <pc:sldMk cId="3467159706" sldId="359"/>
            <ac:picMk id="7" creationId="{135C768E-BE5A-A7A3-F94C-0236B22DCE41}"/>
          </ac:picMkLst>
        </pc:picChg>
        <pc:picChg chg="add mod">
          <ac:chgData name="Paula Montero" userId="9c82981b-9b26-4f56-a06f-e948bb469f68" providerId="ADAL" clId="{2942480B-A886-43A2-9E3A-86EA00DA8437}" dt="2023-12-14T17:17:38.982" v="758" actId="1076"/>
          <ac:picMkLst>
            <pc:docMk/>
            <pc:sldMk cId="3467159706" sldId="359"/>
            <ac:picMk id="8" creationId="{13149F6C-0AAB-BDC6-5E68-AAD1AFA5E554}"/>
          </ac:picMkLst>
        </pc:picChg>
      </pc:sldChg>
      <pc:sldChg chg="addSp delSp modSp add mod modNotesTx">
        <pc:chgData name="Paula Montero" userId="9c82981b-9b26-4f56-a06f-e948bb469f68" providerId="ADAL" clId="{2942480B-A886-43A2-9E3A-86EA00DA8437}" dt="2023-12-14T17:21:11.665" v="799" actId="208"/>
        <pc:sldMkLst>
          <pc:docMk/>
          <pc:sldMk cId="2855792159" sldId="360"/>
        </pc:sldMkLst>
        <pc:spChg chg="del">
          <ac:chgData name="Paula Montero" userId="9c82981b-9b26-4f56-a06f-e948bb469f68" providerId="ADAL" clId="{2942480B-A886-43A2-9E3A-86EA00DA8437}" dt="2023-12-14T17:18:39.817" v="764" actId="478"/>
          <ac:spMkLst>
            <pc:docMk/>
            <pc:sldMk cId="2855792159" sldId="360"/>
            <ac:spMk id="2" creationId="{75821329-62F4-AAC1-EA96-201B3DB7DCA1}"/>
          </ac:spMkLst>
        </pc:spChg>
        <pc:spChg chg="add del mod">
          <ac:chgData name="Paula Montero" userId="9c82981b-9b26-4f56-a06f-e948bb469f68" providerId="ADAL" clId="{2942480B-A886-43A2-9E3A-86EA00DA8437}" dt="2023-12-14T17:18:45.808" v="767" actId="478"/>
          <ac:spMkLst>
            <pc:docMk/>
            <pc:sldMk cId="2855792159" sldId="360"/>
            <ac:spMk id="4" creationId="{FB9088F2-9DFC-8420-EC4B-BCDD85D9D6AB}"/>
          </ac:spMkLst>
        </pc:spChg>
        <pc:spChg chg="add mod">
          <ac:chgData name="Paula Montero" userId="9c82981b-9b26-4f56-a06f-e948bb469f68" providerId="ADAL" clId="{2942480B-A886-43A2-9E3A-86EA00DA8437}" dt="2023-12-14T17:20:13.828" v="785" actId="1076"/>
          <ac:spMkLst>
            <pc:docMk/>
            <pc:sldMk cId="2855792159" sldId="360"/>
            <ac:spMk id="6" creationId="{5E8156F2-E232-7729-66AB-D5DA63C83517}"/>
          </ac:spMkLst>
        </pc:spChg>
        <pc:picChg chg="add mod">
          <ac:chgData name="Paula Montero" userId="9c82981b-9b26-4f56-a06f-e948bb469f68" providerId="ADAL" clId="{2942480B-A886-43A2-9E3A-86EA00DA8437}" dt="2023-12-14T17:21:11.665" v="799" actId="208"/>
          <ac:picMkLst>
            <pc:docMk/>
            <pc:sldMk cId="2855792159" sldId="360"/>
            <ac:picMk id="5" creationId="{DC0F6B1D-2D4F-A036-116D-B9B2B81D9FCC}"/>
          </ac:picMkLst>
        </pc:picChg>
        <pc:picChg chg="add mod">
          <ac:chgData name="Paula Montero" userId="9c82981b-9b26-4f56-a06f-e948bb469f68" providerId="ADAL" clId="{2942480B-A886-43A2-9E3A-86EA00DA8437}" dt="2023-12-14T17:19:13.450" v="772" actId="1076"/>
          <ac:picMkLst>
            <pc:docMk/>
            <pc:sldMk cId="2855792159" sldId="360"/>
            <ac:picMk id="7" creationId="{73B686DB-7549-ADDF-1D3A-3EEB04A674BB}"/>
          </ac:picMkLst>
        </pc:picChg>
        <pc:picChg chg="add mod">
          <ac:chgData name="Paula Montero" userId="9c82981b-9b26-4f56-a06f-e948bb469f68" providerId="ADAL" clId="{2942480B-A886-43A2-9E3A-86EA00DA8437}" dt="2023-12-14T17:19:25.733" v="776" actId="1076"/>
          <ac:picMkLst>
            <pc:docMk/>
            <pc:sldMk cId="2855792159" sldId="360"/>
            <ac:picMk id="8" creationId="{563A1896-A159-3019-1120-B58814A7238F}"/>
          </ac:picMkLst>
        </pc:picChg>
        <pc:picChg chg="add mod">
          <ac:chgData name="Paula Montero" userId="9c82981b-9b26-4f56-a06f-e948bb469f68" providerId="ADAL" clId="{2942480B-A886-43A2-9E3A-86EA00DA8437}" dt="2023-12-14T17:19:44.456" v="780" actId="1076"/>
          <ac:picMkLst>
            <pc:docMk/>
            <pc:sldMk cId="2855792159" sldId="360"/>
            <ac:picMk id="9" creationId="{C46CCBA7-C24F-FD14-717C-490DCE0B3CAF}"/>
          </ac:picMkLst>
        </pc:picChg>
      </pc:sldChg>
      <pc:sldChg chg="addSp delSp modSp add mod ord modNotesTx">
        <pc:chgData name="Paula Montero" userId="9c82981b-9b26-4f56-a06f-e948bb469f68" providerId="ADAL" clId="{2942480B-A886-43A2-9E3A-86EA00DA8437}" dt="2023-12-14T17:21:53.897" v="808" actId="1076"/>
        <pc:sldMkLst>
          <pc:docMk/>
          <pc:sldMk cId="1234195581" sldId="361"/>
        </pc:sldMkLst>
        <pc:spChg chg="del">
          <ac:chgData name="Paula Montero" userId="9c82981b-9b26-4f56-a06f-e948bb469f68" providerId="ADAL" clId="{2942480B-A886-43A2-9E3A-86EA00DA8437}" dt="2023-12-14T17:20:31.883" v="788" actId="478"/>
          <ac:spMkLst>
            <pc:docMk/>
            <pc:sldMk cId="1234195581" sldId="361"/>
            <ac:spMk id="2" creationId="{75821329-62F4-AAC1-EA96-201B3DB7DCA1}"/>
          </ac:spMkLst>
        </pc:spChg>
        <pc:spChg chg="add del mod">
          <ac:chgData name="Paula Montero" userId="9c82981b-9b26-4f56-a06f-e948bb469f68" providerId="ADAL" clId="{2942480B-A886-43A2-9E3A-86EA00DA8437}" dt="2023-12-14T17:20:33.093" v="789" actId="478"/>
          <ac:spMkLst>
            <pc:docMk/>
            <pc:sldMk cId="1234195581" sldId="361"/>
            <ac:spMk id="5" creationId="{976F2E47-3352-E369-04D1-954CFF66A950}"/>
          </ac:spMkLst>
        </pc:spChg>
        <pc:spChg chg="add mod">
          <ac:chgData name="Paula Montero" userId="9c82981b-9b26-4f56-a06f-e948bb469f68" providerId="ADAL" clId="{2942480B-A886-43A2-9E3A-86EA00DA8437}" dt="2023-12-14T17:21:04.402" v="798" actId="1076"/>
          <ac:spMkLst>
            <pc:docMk/>
            <pc:sldMk cId="1234195581" sldId="361"/>
            <ac:spMk id="7" creationId="{F3D7C548-D8B5-3D93-601F-6ACDDFFD8761}"/>
          </ac:spMkLst>
        </pc:spChg>
        <pc:picChg chg="add mod">
          <ac:chgData name="Paula Montero" userId="9c82981b-9b26-4f56-a06f-e948bb469f68" providerId="ADAL" clId="{2942480B-A886-43A2-9E3A-86EA00DA8437}" dt="2023-12-14T17:21:23.418" v="801" actId="208"/>
          <ac:picMkLst>
            <pc:docMk/>
            <pc:sldMk cId="1234195581" sldId="361"/>
            <ac:picMk id="3" creationId="{8B80D5AA-3F4A-EF7F-CEB1-9382E8CFB1F0}"/>
          </ac:picMkLst>
        </pc:picChg>
        <pc:picChg chg="add mod">
          <ac:chgData name="Paula Montero" userId="9c82981b-9b26-4f56-a06f-e948bb469f68" providerId="ADAL" clId="{2942480B-A886-43A2-9E3A-86EA00DA8437}" dt="2023-12-14T17:21:25.658" v="802" actId="208"/>
          <ac:picMkLst>
            <pc:docMk/>
            <pc:sldMk cId="1234195581" sldId="361"/>
            <ac:picMk id="6" creationId="{90F59ED4-8F40-C919-19FD-FF27E1C55BB4}"/>
          </ac:picMkLst>
        </pc:picChg>
        <pc:picChg chg="add mod">
          <ac:chgData name="Paula Montero" userId="9c82981b-9b26-4f56-a06f-e948bb469f68" providerId="ADAL" clId="{2942480B-A886-43A2-9E3A-86EA00DA8437}" dt="2023-12-14T17:21:35.368" v="803"/>
          <ac:picMkLst>
            <pc:docMk/>
            <pc:sldMk cId="1234195581" sldId="361"/>
            <ac:picMk id="8" creationId="{D9F07A45-4258-EDA4-0C12-8F53C2B6A261}"/>
          </ac:picMkLst>
        </pc:picChg>
        <pc:picChg chg="add mod">
          <ac:chgData name="Paula Montero" userId="9c82981b-9b26-4f56-a06f-e948bb469f68" providerId="ADAL" clId="{2942480B-A886-43A2-9E3A-86EA00DA8437}" dt="2023-12-14T17:21:39.491" v="804"/>
          <ac:picMkLst>
            <pc:docMk/>
            <pc:sldMk cId="1234195581" sldId="361"/>
            <ac:picMk id="9" creationId="{48ED2FF1-825B-C051-EE54-B91E26E25BBE}"/>
          </ac:picMkLst>
        </pc:picChg>
        <pc:picChg chg="add mod">
          <ac:chgData name="Paula Montero" userId="9c82981b-9b26-4f56-a06f-e948bb469f68" providerId="ADAL" clId="{2942480B-A886-43A2-9E3A-86EA00DA8437}" dt="2023-12-14T17:21:53.897" v="808" actId="1076"/>
          <ac:picMkLst>
            <pc:docMk/>
            <pc:sldMk cId="1234195581" sldId="361"/>
            <ac:picMk id="10" creationId="{92C36AB9-C7DB-21A5-81FA-2A983A8691DD}"/>
          </ac:picMkLst>
        </pc:picChg>
      </pc:sldChg>
      <pc:sldMasterChg chg="del delSldLayout">
        <pc:chgData name="Paula Montero" userId="9c82981b-9b26-4f56-a06f-e948bb469f68" providerId="ADAL" clId="{2942480B-A886-43A2-9E3A-86EA00DA8437}" dt="2023-12-14T17:22:10.709" v="809" actId="2696"/>
        <pc:sldMasterMkLst>
          <pc:docMk/>
          <pc:sldMasterMk cId="0" sldId="2147483648"/>
        </pc:sldMasterMkLst>
        <pc:sldLayoutChg chg="del">
          <pc:chgData name="Paula Montero" userId="9c82981b-9b26-4f56-a06f-e948bb469f68" providerId="ADAL" clId="{2942480B-A886-43A2-9E3A-86EA00DA8437}" dt="2023-12-14T17:22:10.709" v="809" actId="2696"/>
          <pc:sldLayoutMkLst>
            <pc:docMk/>
            <pc:sldMasterMk cId="0" sldId="2147483648"/>
            <pc:sldLayoutMk cId="0" sldId="2147483649"/>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0"/>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1"/>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2"/>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3"/>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4"/>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5"/>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6"/>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7"/>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8"/>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59"/>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0"/>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1"/>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2"/>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3"/>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4"/>
          </pc:sldLayoutMkLst>
        </pc:sldLayoutChg>
        <pc:sldLayoutChg chg="del">
          <pc:chgData name="Paula Montero" userId="9c82981b-9b26-4f56-a06f-e948bb469f68" providerId="ADAL" clId="{2942480B-A886-43A2-9E3A-86EA00DA8437}" dt="2023-12-14T17:22:10.709" v="809" actId="2696"/>
          <pc:sldLayoutMkLst>
            <pc:docMk/>
            <pc:sldMasterMk cId="0" sldId="2147483648"/>
            <pc:sldLayoutMk cId="0" sldId="2147483665"/>
          </pc:sldLayoutMkLst>
        </pc:sldLayoutChg>
      </pc:sldMasterChg>
    </pc:docChg>
  </pc:docChgLst>
  <pc:docChgLst>
    <pc:chgData name="Paula Montero" userId="S::paula.montero@pstt.org.uk::9c82981b-9b26-4f56-a06f-e948bb469f68" providerId="AD" clId="Web-{87F7F6A8-2B67-E02A-37AD-82C718DB116E}"/>
    <pc:docChg chg="addSld modSld">
      <pc:chgData name="Paula Montero" userId="S::paula.montero@pstt.org.uk::9c82981b-9b26-4f56-a06f-e948bb469f68" providerId="AD" clId="Web-{87F7F6A8-2B67-E02A-37AD-82C718DB116E}" dt="2023-12-14T16:48:44.209" v="7"/>
      <pc:docMkLst>
        <pc:docMk/>
      </pc:docMkLst>
      <pc:sldChg chg="add">
        <pc:chgData name="Paula Montero" userId="S::paula.montero@pstt.org.uk::9c82981b-9b26-4f56-a06f-e948bb469f68" providerId="AD" clId="Web-{87F7F6A8-2B67-E02A-37AD-82C718DB116E}" dt="2023-12-14T16:48:44.209" v="7"/>
        <pc:sldMkLst>
          <pc:docMk/>
          <pc:sldMk cId="1454519032" sldId="333"/>
        </pc:sldMkLst>
      </pc:sldChg>
      <pc:sldChg chg="add">
        <pc:chgData name="Paula Montero" userId="S::paula.montero@pstt.org.uk::9c82981b-9b26-4f56-a06f-e948bb469f68" providerId="AD" clId="Web-{87F7F6A8-2B67-E02A-37AD-82C718DB116E}" dt="2023-12-14T16:48:44.131" v="6"/>
        <pc:sldMkLst>
          <pc:docMk/>
          <pc:sldMk cId="804180932" sldId="334"/>
        </pc:sldMkLst>
      </pc:sldChg>
      <pc:sldChg chg="add">
        <pc:chgData name="Paula Montero" userId="S::paula.montero@pstt.org.uk::9c82981b-9b26-4f56-a06f-e948bb469f68" providerId="AD" clId="Web-{87F7F6A8-2B67-E02A-37AD-82C718DB116E}" dt="2023-12-14T16:48:23.567" v="5"/>
        <pc:sldMkLst>
          <pc:docMk/>
          <pc:sldMk cId="2588583920" sldId="336"/>
        </pc:sldMkLst>
      </pc:sldChg>
      <pc:sldChg chg="delSp add">
        <pc:chgData name="Paula Montero" userId="S::paula.montero@pstt.org.uk::9c82981b-9b26-4f56-a06f-e948bb469f68" providerId="AD" clId="Web-{87F7F6A8-2B67-E02A-37AD-82C718DB116E}" dt="2023-12-14T15:30:31.557" v="4"/>
        <pc:sldMkLst>
          <pc:docMk/>
          <pc:sldMk cId="2528587967" sldId="338"/>
        </pc:sldMkLst>
        <pc:spChg chg="del">
          <ac:chgData name="Paula Montero" userId="S::paula.montero@pstt.org.uk::9c82981b-9b26-4f56-a06f-e948bb469f68" providerId="AD" clId="Web-{87F7F6A8-2B67-E02A-37AD-82C718DB116E}" dt="2023-12-14T15:30:30.494" v="3"/>
          <ac:spMkLst>
            <pc:docMk/>
            <pc:sldMk cId="2528587967" sldId="338"/>
            <ac:spMk id="4" creationId="{20334A4A-1302-5AA3-CDB0-CFACE9CA2589}"/>
          </ac:spMkLst>
        </pc:spChg>
        <pc:spChg chg="del">
          <ac:chgData name="Paula Montero" userId="S::paula.montero@pstt.org.uk::9c82981b-9b26-4f56-a06f-e948bb469f68" providerId="AD" clId="Web-{87F7F6A8-2B67-E02A-37AD-82C718DB116E}" dt="2023-12-14T15:30:28.338" v="1"/>
          <ac:spMkLst>
            <pc:docMk/>
            <pc:sldMk cId="2528587967" sldId="338"/>
            <ac:spMk id="11" creationId="{069364A5-DA21-5966-2642-CBA550BFC5CB}"/>
          </ac:spMkLst>
        </pc:spChg>
        <pc:spChg chg="del">
          <ac:chgData name="Paula Montero" userId="S::paula.montero@pstt.org.uk::9c82981b-9b26-4f56-a06f-e948bb469f68" providerId="AD" clId="Web-{87F7F6A8-2B67-E02A-37AD-82C718DB116E}" dt="2023-12-14T15:30:31.557" v="4"/>
          <ac:spMkLst>
            <pc:docMk/>
            <pc:sldMk cId="2528587967" sldId="338"/>
            <ac:spMk id="12" creationId="{59B3D21B-71F3-2F74-1368-0B5FA88C2D43}"/>
          </ac:spMkLst>
        </pc:spChg>
        <pc:picChg chg="del">
          <ac:chgData name="Paula Montero" userId="S::paula.montero@pstt.org.uk::9c82981b-9b26-4f56-a06f-e948bb469f68" providerId="AD" clId="Web-{87F7F6A8-2B67-E02A-37AD-82C718DB116E}" dt="2023-12-14T15:30:29.041" v="2"/>
          <ac:picMkLst>
            <pc:docMk/>
            <pc:sldMk cId="2528587967" sldId="338"/>
            <ac:picMk id="10" creationId="{8A82FA38-E7C0-E415-EA3A-A6EDE09A639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18/12/2023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jwst.nasa.gov/content/about/comparisonWebbVsHubble.html"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discoverydiaries.org/diary/deep-space-diary/"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commons.wikimedia.org/w/index.php?curid=2974242"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0" u="none" strike="noStrike" baseline="0">
                <a:solidFill>
                  <a:srgbClr val="646463"/>
                </a:solidFill>
                <a:latin typeface="InterFace-Regular"/>
              </a:rPr>
              <a:t>Background information</a:t>
            </a:r>
          </a:p>
          <a:p>
            <a:pPr marL="285750" indent="-285750" algn="l">
              <a:buFont typeface="Arial" panose="020B0604020202020204" pitchFamily="34" charset="0"/>
              <a:buChar char="•"/>
            </a:pPr>
            <a:r>
              <a:rPr lang="en-GB" sz="1200" b="0" i="0" u="none" strike="noStrike" baseline="0">
                <a:solidFill>
                  <a:srgbClr val="646463"/>
                </a:solidFill>
                <a:latin typeface="InterFace-Regular"/>
              </a:rPr>
              <a:t>The James Webb Space Telescope (JWST) was launched on 24 December 2021 using an Ariane 5 heavy-lift launch vehicle (Figure 1) from the European Space Agency’s Kourou Launch Centre in French Guiana.</a:t>
            </a:r>
          </a:p>
          <a:p>
            <a:pPr marL="285750" indent="-285750" algn="l">
              <a:buFont typeface="Arial" panose="020B0604020202020204" pitchFamily="34" charset="0"/>
              <a:buChar char="•"/>
            </a:pPr>
            <a:r>
              <a:rPr lang="en-GB" sz="1200" b="0" i="0" u="none" strike="noStrike" baseline="0">
                <a:solidFill>
                  <a:srgbClr val="646463"/>
                </a:solidFill>
                <a:latin typeface="InterFace-Regular"/>
              </a:rPr>
              <a:t>It will be positioned about 1,500,000 km away from Earth. That’s more than 3 times the distance from the Earth to the Moon! It is going to be positioned in a region of space called L2*, which will allow it to use the Earth to shield against the sun’s heat while never fully entering the Earth’s shadow, so it can generate power with solar panels.</a:t>
            </a:r>
          </a:p>
          <a:p>
            <a:pPr marL="285750" indent="-285750" algn="l">
              <a:buFont typeface="Arial" panose="020B0604020202020204" pitchFamily="34" charset="0"/>
              <a:buChar char="•"/>
            </a:pPr>
            <a:r>
              <a:rPr lang="en-GB" sz="1200" b="1" i="0" u="none" strike="noStrike" baseline="0">
                <a:solidFill>
                  <a:srgbClr val="646463"/>
                </a:solidFill>
                <a:latin typeface="InterFace-Regular"/>
              </a:rPr>
              <a:t>What is L2? </a:t>
            </a:r>
            <a:r>
              <a:rPr lang="en-GB" sz="1200" b="0" i="0" u="none" strike="noStrike" baseline="0">
                <a:solidFill>
                  <a:srgbClr val="646463"/>
                </a:solidFill>
                <a:latin typeface="InterFace-Regular"/>
              </a:rPr>
              <a:t>- The L stands for Lagrange point, areas of space that were calculated by 18</a:t>
            </a:r>
            <a:r>
              <a:rPr lang="en-GB" sz="1200" b="0" i="0" u="none" strike="noStrike" baseline="30000">
                <a:solidFill>
                  <a:srgbClr val="646463"/>
                </a:solidFill>
                <a:latin typeface="InterFace-Regular"/>
              </a:rPr>
              <a:t>th</a:t>
            </a:r>
            <a:r>
              <a:rPr lang="en-GB" sz="1200" b="0" i="0" u="none" strike="noStrike" baseline="0">
                <a:solidFill>
                  <a:srgbClr val="646463"/>
                </a:solidFill>
                <a:latin typeface="InterFace-Regular"/>
              </a:rPr>
              <a:t> century Italian astronomer and mathematician Joseph-Louis Lagrange to be good for space observation.</a:t>
            </a:r>
          </a:p>
          <a:p>
            <a:pPr marL="285750" indent="-285750" algn="l">
              <a:buFont typeface="Arial" panose="020B0604020202020204" pitchFamily="34" charset="0"/>
              <a:buChar char="•"/>
            </a:pPr>
            <a:r>
              <a:rPr lang="en-GB" sz="1200" b="1" i="0" u="none" strike="noStrike" baseline="0">
                <a:solidFill>
                  <a:srgbClr val="646463"/>
                </a:solidFill>
                <a:latin typeface="InterFace-Regular"/>
              </a:rPr>
              <a:t>How long will it take the JWST to reach its final orbit?</a:t>
            </a:r>
            <a:r>
              <a:rPr lang="en-GB" sz="1200" b="0" i="0" u="none" strike="noStrike" baseline="0">
                <a:solidFill>
                  <a:srgbClr val="646463"/>
                </a:solidFill>
                <a:latin typeface="InterFace-Regular"/>
              </a:rPr>
              <a:t> The JSWT will take 100 days to reach L2 from its launch.</a:t>
            </a:r>
          </a:p>
          <a:p>
            <a:pPr marL="0" indent="0" algn="l">
              <a:buFont typeface="Arial" panose="020B0604020202020204" pitchFamily="34" charset="0"/>
              <a:buNone/>
            </a:pPr>
            <a:endParaRPr lang="en-GB" sz="1200" b="1" i="0" u="none" strike="noStrike" baseline="0">
              <a:solidFill>
                <a:srgbClr val="646463"/>
              </a:solidFill>
              <a:latin typeface="InterFace-Regular"/>
            </a:endParaRPr>
          </a:p>
          <a:p>
            <a:pPr marL="0" indent="0" algn="l">
              <a:buFont typeface="Arial" panose="020B0604020202020204" pitchFamily="34" charset="0"/>
              <a:buNone/>
            </a:pPr>
            <a:endParaRPr lang="en-GB" sz="1200" b="0" i="0" u="none" strike="noStrike" baseline="0">
              <a:solidFill>
                <a:srgbClr val="646463"/>
              </a:solidFill>
              <a:latin typeface="InterFace-Regular"/>
            </a:endParaRPr>
          </a:p>
          <a:p>
            <a:pPr marL="0" indent="0" algn="l">
              <a:buFont typeface="Arial" panose="020B0604020202020204" pitchFamily="34" charset="0"/>
              <a:buNone/>
            </a:pPr>
            <a:r>
              <a:rPr lang="en-GB" sz="1200" b="0" i="0" u="none" strike="noStrike" baseline="0">
                <a:solidFill>
                  <a:srgbClr val="646463"/>
                </a:solidFill>
                <a:latin typeface="InterFace-Regular"/>
              </a:rPr>
              <a:t>© ignis, licenced through Creative Commons and accessed </a:t>
            </a:r>
            <a:r>
              <a:rPr lang="en-GB" sz="1200" b="0" i="0" u="none" strike="noStrike" baseline="0">
                <a:solidFill>
                  <a:srgbClr val="607DB4"/>
                </a:solidFill>
                <a:latin typeface="InterFace-Regular"/>
              </a:rPr>
              <a:t>here</a:t>
            </a:r>
            <a:r>
              <a:rPr lang="en-GB" sz="1200" b="0" i="0" u="none" strike="noStrike" baseline="0">
                <a:solidFill>
                  <a:srgbClr val="646463"/>
                </a:solidFill>
                <a:latin typeface="InterFace-Regular"/>
              </a:rPr>
              <a:t> - https://commons.wikimedia.org/wiki/File:Ariane_5_Le_Bourget_FRA_001.jpg</a:t>
            </a:r>
          </a:p>
          <a:p>
            <a:pPr marL="0" indent="0" algn="l">
              <a:buFont typeface="Arial" panose="020B0604020202020204" pitchFamily="34" charset="0"/>
              <a:buNone/>
            </a:pPr>
            <a:r>
              <a:rPr lang="en-GB" sz="1200" b="0" i="0" u="none" strike="noStrike" baseline="0">
                <a:solidFill>
                  <a:srgbClr val="646463"/>
                </a:solidFill>
                <a:latin typeface="InterFace-Regular"/>
              </a:rPr>
              <a:t>© ESA and accessed here - https://www.esa.int/Science_Exploration/Space_Science/Herschel/L2_the_second_Lagrangian_Point</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928861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0" u="none" strike="noStrike" baseline="0">
                <a:solidFill>
                  <a:srgbClr val="646463"/>
                </a:solidFill>
                <a:latin typeface="InterFace-Regular"/>
              </a:rPr>
              <a:t>Background information</a:t>
            </a:r>
          </a:p>
          <a:p>
            <a:pPr marL="285750" indent="-285750" algn="l">
              <a:buFont typeface="Arial" panose="020B0604020202020204" pitchFamily="34" charset="0"/>
              <a:buChar char="•"/>
            </a:pPr>
            <a:r>
              <a:rPr lang="en-GB" sz="1200" b="0" i="0" u="none" strike="noStrike" baseline="0">
                <a:solidFill>
                  <a:srgbClr val="646463"/>
                </a:solidFill>
                <a:latin typeface="InterFace-Regular"/>
              </a:rPr>
              <a:t>From L2, the JWST can observe a third of the sky at one time and its orbital path round the Sun, with Earth, means that over a 6 month period it will be able to observe the whole sky. Being in a </a:t>
            </a:r>
            <a:r>
              <a:rPr lang="en-GB" sz="1200" b="0" i="1" u="none" strike="noStrike" baseline="0">
                <a:solidFill>
                  <a:srgbClr val="646463"/>
                </a:solidFill>
                <a:latin typeface="InterFace-Italic"/>
              </a:rPr>
              <a:t>heliocentric orbit </a:t>
            </a:r>
            <a:r>
              <a:rPr lang="en-GB" sz="1200" b="0" i="0" u="none" strike="noStrike" baseline="0">
                <a:solidFill>
                  <a:srgbClr val="646463"/>
                </a:solidFill>
                <a:latin typeface="InterFace-Regular"/>
              </a:rPr>
              <a:t>with Earth also means that communication with JWST will be consistent allowing for 485Gb of data to be transferred every day. This is a lot of data – for comparison, a 2-hour long high-definition movie would be 4Gb of data.</a:t>
            </a:r>
          </a:p>
          <a:p>
            <a:pPr marL="0" indent="0" algn="l">
              <a:buFont typeface="Arial" panose="020B0604020202020204" pitchFamily="34" charset="0"/>
              <a:buNone/>
            </a:pPr>
            <a:endParaRPr lang="en-GB" sz="1200" b="0" i="0" u="none" strike="noStrike" baseline="0">
              <a:solidFill>
                <a:srgbClr val="646463"/>
              </a:solidFill>
              <a:latin typeface="InterFace-Regular"/>
            </a:endParaRPr>
          </a:p>
          <a:p>
            <a:pPr algn="l"/>
            <a:r>
              <a:rPr lang="en-GB" sz="1200" b="0" i="0" u="none" strike="noStrike" baseline="0">
                <a:solidFill>
                  <a:srgbClr val="646463"/>
                </a:solidFill>
                <a:latin typeface="InterFace-Regular"/>
              </a:rPr>
              <a:t>© Paul Tyler, PSTT Fellow, created this image. (Images of the </a:t>
            </a:r>
            <a:r>
              <a:rPr lang="en-GB" sz="1200" b="0" i="0" u="none" strike="noStrike" baseline="0">
                <a:solidFill>
                  <a:srgbClr val="607DB4"/>
                </a:solidFill>
                <a:latin typeface="InterFace-Regular"/>
              </a:rPr>
              <a:t>Sun </a:t>
            </a:r>
            <a:r>
              <a:rPr lang="en-GB" sz="1200" b="0" i="0" u="none" strike="noStrike" baseline="0">
                <a:solidFill>
                  <a:srgbClr val="646463"/>
                </a:solidFill>
                <a:latin typeface="InterFace-Regular"/>
              </a:rPr>
              <a:t>and </a:t>
            </a:r>
            <a:r>
              <a:rPr lang="en-GB" sz="1200" b="0" i="0" u="none" strike="noStrike" baseline="0">
                <a:solidFill>
                  <a:srgbClr val="607DB4"/>
                </a:solidFill>
                <a:latin typeface="InterFace-Regular"/>
              </a:rPr>
              <a:t>JWST </a:t>
            </a:r>
            <a:r>
              <a:rPr lang="en-GB" sz="1200" b="0" i="0" u="none" strike="noStrike" baseline="0">
                <a:solidFill>
                  <a:srgbClr val="646463"/>
                </a:solidFill>
                <a:latin typeface="InterFace-Regular"/>
              </a:rPr>
              <a:t>are © NASA)</a:t>
            </a:r>
            <a:endParaRPr lang="en-GB"/>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948458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GB" b="1"/>
              <a:t>Astronomy</a:t>
            </a:r>
          </a:p>
          <a:p>
            <a:pPr marL="0" indent="0">
              <a:buFont typeface="+mj-lt"/>
              <a:buNone/>
            </a:pPr>
            <a:endParaRPr lang="en-GB" i="0"/>
          </a:p>
          <a:p>
            <a:pPr marL="0" indent="0">
              <a:buFont typeface="+mj-lt"/>
              <a:buNone/>
            </a:pPr>
            <a:r>
              <a:rPr lang="en-GB" i="0"/>
              <a:t>Comparison of the Carina Nebula in visible light (left) and infrared (right), both images by Hubble. </a:t>
            </a:r>
          </a:p>
          <a:p>
            <a:pPr marL="0" indent="0">
              <a:buFont typeface="+mj-lt"/>
              <a:buNone/>
            </a:pPr>
            <a:endParaRPr lang="en-GB" i="0"/>
          </a:p>
          <a:p>
            <a:pPr marL="0" indent="0">
              <a:buFont typeface="+mj-lt"/>
              <a:buNone/>
            </a:pPr>
            <a:r>
              <a:rPr lang="en-GB" b="1" i="0"/>
              <a:t>What’s the different between these 2 images?</a:t>
            </a:r>
          </a:p>
          <a:p>
            <a:pPr marL="0" indent="0">
              <a:buFont typeface="+mj-lt"/>
              <a:buNone/>
            </a:pPr>
            <a:r>
              <a:rPr lang="en-GB" i="0"/>
              <a:t>In the infrared image, we can see more stars than the image created by visible light.</a:t>
            </a:r>
          </a:p>
          <a:p>
            <a:pPr marL="0" indent="0">
              <a:buFont typeface="+mj-lt"/>
              <a:buNone/>
            </a:pPr>
            <a:endParaRPr lang="en-GB" i="0"/>
          </a:p>
          <a:p>
            <a:pPr marL="0" indent="0">
              <a:buFont typeface="+mj-lt"/>
              <a:buNone/>
            </a:pPr>
            <a:r>
              <a:rPr lang="en-GB" b="1" i="0"/>
              <a:t>Other examples of uses of infrared are (no images available): </a:t>
            </a:r>
          </a:p>
          <a:p>
            <a:pPr marL="228600" indent="-228600">
              <a:buFont typeface="+mj-lt"/>
              <a:buAutoNum type="arabicPeriod"/>
            </a:pPr>
            <a:r>
              <a:rPr lang="en-GB" i="0"/>
              <a:t>gas leak detection</a:t>
            </a:r>
          </a:p>
          <a:p>
            <a:pPr marL="228600" indent="-228600">
              <a:buFont typeface="+mj-lt"/>
              <a:buAutoNum type="arabicPeriod"/>
            </a:pPr>
            <a:r>
              <a:rPr lang="en-GB" i="0"/>
              <a:t>air quality</a:t>
            </a:r>
            <a:endParaRPr lang="en-GB" i="1"/>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1807748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What do you think that JWST will show us? </a:t>
            </a:r>
            <a:r>
              <a:rPr lang="en-GB" sz="1200" b="0" kern="1200">
                <a:solidFill>
                  <a:schemeClr val="tx1"/>
                </a:solidFill>
                <a:effectLst/>
                <a:latin typeface="+mn-lt"/>
                <a:ea typeface="+mn-ea"/>
                <a:cs typeface="+mn-cs"/>
              </a:rPr>
              <a:t>An open-ended question which children any age might like to consider.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a:solidFill>
                  <a:schemeClr val="tx1"/>
                </a:solidFill>
                <a:effectLst/>
                <a:latin typeface="+mn-lt"/>
                <a:ea typeface="+mn-ea"/>
                <a:cs typeface="+mn-cs"/>
              </a:rPr>
              <a:t>We don’t know yet what scientists will find out from the images and data collected by JWST. JSWT will look in more detail at the first galaxies that formed to find out more about the origins of the universe. The images will give far more detail than those from HST. We’ll have to wait and see...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a:solidFill>
                  <a:schemeClr val="tx1"/>
                </a:solidFill>
                <a:effectLst/>
                <a:latin typeface="+mn-lt"/>
                <a:ea typeface="+mn-ea"/>
                <a:cs typeface="+mn-cs"/>
              </a:rPr>
              <a:t>Children could share their ideas using paintings, drawings, writing poems, dancing, etc. NASA challenged children to do this through their #Unfold the Universe Art Challenge. Although the closing date was 18 Dec 2021, teachers might like to share children’s entries which can found here – https://jwst.nasa.gov/content/features/jwstArt/unfoldTheUniverse.html</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a:solidFill>
                  <a:schemeClr val="tx1"/>
                </a:solidFill>
                <a:effectLst/>
                <a:latin typeface="+mn-lt"/>
                <a:ea typeface="+mn-ea"/>
                <a:cs typeface="+mn-cs"/>
              </a:rPr>
              <a:t>What did Hubble see on your birthday?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kern="1200">
                <a:solidFill>
                  <a:schemeClr val="tx1"/>
                </a:solidFill>
                <a:effectLst/>
                <a:latin typeface="+mn-lt"/>
                <a:ea typeface="+mn-ea"/>
                <a:cs typeface="+mn-cs"/>
              </a:rPr>
              <a:t>You can </a:t>
            </a:r>
            <a:r>
              <a:rPr lang="en-GB"/>
              <a:t>enter</a:t>
            </a:r>
            <a:r>
              <a:rPr lang="en-GB" sz="1200" b="0" kern="1200">
                <a:solidFill>
                  <a:schemeClr val="tx1"/>
                </a:solidFill>
                <a:effectLst/>
                <a:latin typeface="+mn-lt"/>
                <a:ea typeface="+mn-ea"/>
                <a:cs typeface="+mn-cs"/>
              </a:rPr>
              <a:t> the month and day on NASA’s website and find out here. - https://www.nasa.gov/content/goddard/what-did-hubble-see-on-your-birthday</a:t>
            </a:r>
            <a:endParaRPr lang="en-GB" sz="1200" b="0" kern="1200">
              <a:solidFill>
                <a:schemeClr val="tx1"/>
              </a:solidFill>
              <a:effectLst/>
              <a:latin typeface="+mn-lt"/>
              <a:cs typeface="Calibri"/>
            </a:endParaRPr>
          </a:p>
          <a:p>
            <a:pPr marL="171450" indent="-171450" algn="l">
              <a:buFont typeface="Arial" panose="020B0604020202020204" pitchFamily="34" charset="0"/>
              <a:buChar char="•"/>
            </a:pPr>
            <a:endParaRPr lang="en-GB" sz="1200" b="0" kern="1200">
              <a:solidFill>
                <a:schemeClr val="tx1"/>
              </a:solidFill>
              <a:effectLst/>
              <a:latin typeface="+mn-lt"/>
              <a:ea typeface="+mn-ea"/>
              <a:cs typeface="+mn-cs"/>
            </a:endParaRPr>
          </a:p>
          <a:p>
            <a:pPr marL="0" indent="0" algn="l">
              <a:buFont typeface="Arial" panose="020B0604020202020204" pitchFamily="34" charset="0"/>
              <a:buNone/>
            </a:pPr>
            <a:r>
              <a:rPr lang="en-GB" sz="1200" b="1" kern="1200">
                <a:solidFill>
                  <a:schemeClr val="tx1"/>
                </a:solidFill>
                <a:effectLst/>
                <a:latin typeface="+mn-lt"/>
                <a:ea typeface="+mn-ea"/>
                <a:cs typeface="+mn-cs"/>
              </a:rPr>
              <a:t>Useful website</a:t>
            </a:r>
          </a:p>
          <a:p>
            <a:pPr marL="0" indent="0" algn="l">
              <a:buFont typeface="Arial" panose="020B0604020202020204" pitchFamily="34" charset="0"/>
              <a:buNone/>
            </a:pPr>
            <a:r>
              <a:rPr lang="en-GB" sz="1200" b="0" kern="1200">
                <a:solidFill>
                  <a:schemeClr val="tx1"/>
                </a:solidFill>
                <a:effectLst/>
                <a:latin typeface="+mn-lt"/>
                <a:ea typeface="+mn-ea"/>
                <a:cs typeface="+mn-cs"/>
              </a:rPr>
              <a:t>For more images taken by HST - https://www.esa.int/ESA_Multimedia/Images/2020/04/Thirty_years_of_Hubble_Space_Telescope</a:t>
            </a:r>
          </a:p>
          <a:p>
            <a:pPr marL="0" indent="0" algn="l">
              <a:buFont typeface="Arial" panose="020B0604020202020204" pitchFamily="34" charset="0"/>
              <a:buNone/>
            </a:pPr>
            <a:r>
              <a:rPr lang="en-GB" sz="1200" b="0" kern="1200">
                <a:solidFill>
                  <a:schemeClr val="tx1"/>
                </a:solidFill>
                <a:effectLst/>
                <a:latin typeface="+mn-lt"/>
                <a:ea typeface="+mn-ea"/>
                <a:cs typeface="+mn-cs"/>
              </a:rPr>
              <a:t>For images taken by JWST - https://science.nasa.gov/mission/webb/multimedia/images/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1392032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Click on the link to see an image and a biography of Matthew Greenhouse - https://jwst.nasa.gov/content/meetTheTeam/people/greenhouse.html</a:t>
            </a:r>
          </a:p>
          <a:p>
            <a:pPr marL="0" indent="0">
              <a:buFont typeface="Arial" panose="020B0604020202020204" pitchFamily="34" charset="0"/>
              <a:buNone/>
            </a:pPr>
            <a:endParaRPr lang="en-GB"/>
          </a:p>
          <a:p>
            <a:r>
              <a:rPr lang="en-GB" b="1"/>
              <a:t>Questions to ask children:</a:t>
            </a:r>
          </a:p>
          <a:p>
            <a:pPr algn="l"/>
            <a:r>
              <a:rPr lang="en-GB" b="1"/>
              <a:t>What is NASA? </a:t>
            </a:r>
            <a:r>
              <a:rPr lang="en-GB" sz="1800" b="0" i="0" u="none" strike="noStrike" baseline="0">
                <a:solidFill>
                  <a:srgbClr val="646463"/>
                </a:solidFill>
                <a:latin typeface="InterFace-Regular"/>
              </a:rPr>
              <a:t>The National Aeronautics and Space Administration (NASA)</a:t>
            </a:r>
            <a:endParaRPr lang="en-GB" b="1"/>
          </a:p>
          <a:p>
            <a:pPr algn="l"/>
            <a:r>
              <a:rPr lang="en-GB" b="1"/>
              <a:t>What is ESA? </a:t>
            </a:r>
            <a:r>
              <a:rPr lang="en-GB" sz="1800" b="0" i="0" u="none" strike="noStrike" baseline="0">
                <a:solidFill>
                  <a:srgbClr val="646463"/>
                </a:solidFill>
                <a:latin typeface="InterFace-Regular"/>
              </a:rPr>
              <a:t>The European Space Agency (ESA)</a:t>
            </a:r>
            <a:endParaRPr lang="en-GB" b="1"/>
          </a:p>
          <a:p>
            <a:pPr marL="171450" indent="-171450">
              <a:buFont typeface="Arial" panose="020B0604020202020204" pitchFamily="34" charset="0"/>
              <a:buChar char="•"/>
            </a:pPr>
            <a:r>
              <a:rPr lang="en-GB" b="1"/>
              <a:t>What do NASA and ESA do?</a:t>
            </a:r>
          </a:p>
          <a:p>
            <a:pPr marL="171450" indent="-171450">
              <a:buFont typeface="Arial" panose="020B0604020202020204" pitchFamily="34" charset="0"/>
              <a:buChar char="•"/>
            </a:pPr>
            <a:endParaRPr lang="en-GB" b="1"/>
          </a:p>
          <a:p>
            <a:r>
              <a:rPr lang="en-GB" b="1"/>
              <a:t>Useful websites </a:t>
            </a:r>
            <a:r>
              <a:rPr lang="en-GB" b="0"/>
              <a:t>– </a:t>
            </a:r>
            <a:r>
              <a:rPr lang="en-GB"/>
              <a:t>that </a:t>
            </a:r>
            <a:r>
              <a:rPr lang="en-GB" b="0"/>
              <a:t>answer the questions above in more detail</a:t>
            </a:r>
            <a:r>
              <a:rPr lang="en-GB"/>
              <a:t>:</a:t>
            </a:r>
            <a:endParaRPr lang="en-GB" b="0">
              <a:cs typeface="Calibri"/>
            </a:endParaRPr>
          </a:p>
          <a:p>
            <a:pPr marL="0" indent="0">
              <a:buFont typeface="Arial" panose="020B0604020202020204" pitchFamily="34" charset="0"/>
              <a:buNone/>
            </a:pPr>
            <a:r>
              <a:rPr lang="en-GB" b="0"/>
              <a:t>NASA - https://www.nasa.gov/audience/forstudents/k-4/stories/nasa-knows/what-is-nasa-k4.html</a:t>
            </a:r>
            <a:endParaRPr lang="en-GB" b="1"/>
          </a:p>
          <a:p>
            <a:pPr marL="0" indent="0">
              <a:buFont typeface="Arial" panose="020B0604020202020204" pitchFamily="34" charset="0"/>
              <a:buNone/>
            </a:pPr>
            <a:r>
              <a:rPr lang="en-GB" b="0"/>
              <a:t>ESA - https://www.esa.int/About_Us/Careers_at_ESA/What_is_ESA</a:t>
            </a:r>
          </a:p>
          <a:p>
            <a:pPr marL="0" indent="0">
              <a:buFont typeface="Arial" panose="020B0604020202020204" pitchFamily="34" charset="0"/>
              <a:buNone/>
            </a:pPr>
            <a:r>
              <a:rPr lang="en-GB" b="0"/>
              <a:t>Greenhouse’s paper describing the design of the JWST can be downloaded here - https://ntrs.nasa.gov/api/citations/20090026783/downloads/20090026783.pdf </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3686820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rPr>
              <a:t>Resources </a:t>
            </a:r>
            <a:r>
              <a:rPr lang="en-US">
                <a:solidFill>
                  <a:schemeClr val="tx1"/>
                </a:solidFill>
              </a:rPr>
              <a:t>(per group)</a:t>
            </a:r>
          </a:p>
          <a:p>
            <a:r>
              <a:rPr lang="en-US">
                <a:solidFill>
                  <a:schemeClr val="tx1"/>
                </a:solidFill>
              </a:rPr>
              <a:t>torch, cards (approx. 10cm x 10cm) with a small hole punched in the </a:t>
            </a:r>
            <a:r>
              <a:rPr lang="en-US" err="1">
                <a:solidFill>
                  <a:schemeClr val="tx1"/>
                </a:solidFill>
              </a:rPr>
              <a:t>centre</a:t>
            </a:r>
            <a:r>
              <a:rPr lang="en-US">
                <a:solidFill>
                  <a:schemeClr val="tx1"/>
                </a:solidFill>
              </a:rPr>
              <a:t>, clear rulers, pencils, small mirrors, foil</a:t>
            </a:r>
          </a:p>
          <a:p>
            <a:endParaRPr lang="en-GB" b="1"/>
          </a:p>
          <a:p>
            <a:endParaRPr lang="en-GB" b="1"/>
          </a:p>
          <a:p>
            <a:r>
              <a:rPr lang="en-GB" b="1"/>
              <a:t>Background</a:t>
            </a:r>
          </a:p>
          <a:p>
            <a:pPr marL="171450" indent="-171450">
              <a:buFont typeface="Arial" panose="020B0604020202020204" pitchFamily="34" charset="0"/>
              <a:buChar char="•"/>
            </a:pPr>
            <a:r>
              <a:rPr lang="en-GB"/>
              <a:t>Light travels in straight lines. </a:t>
            </a:r>
          </a:p>
          <a:p>
            <a:pPr marL="171450" indent="-171450">
              <a:buFont typeface="Arial" panose="020B0604020202020204" pitchFamily="34" charset="0"/>
              <a:buChar char="•"/>
            </a:pPr>
            <a:r>
              <a:rPr lang="en-GB"/>
              <a:t>Objects are seen because they emit light or reflect light into the eye.</a:t>
            </a:r>
          </a:p>
          <a:p>
            <a:pPr marL="171450" indent="-171450">
              <a:buFont typeface="Arial" panose="020B0604020202020204" pitchFamily="34" charset="0"/>
              <a:buChar char="•"/>
            </a:pPr>
            <a:r>
              <a:rPr lang="en-GB"/>
              <a:t>We see things because light travels from light sources to our eyes, or from light sources to objects and then it is reflected to our eyes.</a:t>
            </a:r>
          </a:p>
          <a:p>
            <a:endParaRPr lang="en-GB" b="1"/>
          </a:p>
          <a:p>
            <a:r>
              <a:rPr lang="en-GB" b="1"/>
              <a:t>Common misconceptions </a:t>
            </a:r>
            <a:r>
              <a:rPr lang="en-GB"/>
              <a:t>– often children will think that:</a:t>
            </a:r>
          </a:p>
          <a:p>
            <a:pPr marL="171450" indent="-171450">
              <a:buFont typeface="Arial" panose="020B0604020202020204" pitchFamily="34" charset="0"/>
              <a:buChar char="•"/>
            </a:pPr>
            <a:r>
              <a:rPr lang="en-GB"/>
              <a:t>Reflective surfaces emit light, i.e. are sources of light (not true)</a:t>
            </a:r>
          </a:p>
          <a:p>
            <a:pPr marL="171450" indent="-171450">
              <a:buFont typeface="Arial" panose="020B0604020202020204" pitchFamily="34" charset="0"/>
              <a:buChar char="•"/>
            </a:pPr>
            <a:r>
              <a:rPr lang="en-GB"/>
              <a:t>Only shiny surfaces or water reflect light (not true – all surfaces reflect some light, otherwise we would see the object)</a:t>
            </a:r>
          </a:p>
          <a:p>
            <a:pPr marL="171450" indent="-171450">
              <a:buFont typeface="Arial" panose="020B0604020202020204" pitchFamily="34" charset="0"/>
              <a:buChar char="•"/>
            </a:pPr>
            <a:r>
              <a:rPr lang="en-GB"/>
              <a:t>Opaque surfaces do not reflect light </a:t>
            </a:r>
          </a:p>
          <a:p>
            <a:pPr marL="171450" indent="-171450">
              <a:buFont typeface="Arial" panose="020B0604020202020204" pitchFamily="34" charset="0"/>
              <a:buChar char="•"/>
            </a:pPr>
            <a:r>
              <a:rPr lang="en-GB"/>
              <a:t>Opaque surfaces give out colour or ‘darkness’ (darkness is the absence of light)</a:t>
            </a:r>
          </a:p>
          <a:p>
            <a:endParaRPr lang="en-GB"/>
          </a:p>
          <a:p>
            <a:r>
              <a:rPr lang="en-GB" b="1"/>
              <a:t>What to do</a:t>
            </a:r>
          </a:p>
          <a:p>
            <a:r>
              <a:rPr lang="en-GB"/>
              <a:t>This activity probably works best if children work in small groups.</a:t>
            </a:r>
          </a:p>
          <a:p>
            <a:r>
              <a:rPr lang="en-GB"/>
              <a:t>Provide the resources and ask children – </a:t>
            </a:r>
            <a:r>
              <a:rPr lang="en-GB" b="1"/>
              <a:t>How can you show how light travels?</a:t>
            </a:r>
          </a:p>
          <a:p>
            <a:r>
              <a:rPr lang="en-GB" b="0"/>
              <a:t>Allow time for thinking, exploration and planning, before children share their ideas with the class.</a:t>
            </a:r>
          </a:p>
          <a:p>
            <a:r>
              <a:rPr lang="en-GB" b="0"/>
              <a:t>Children could also look for images showing light travelling in a straight line.</a:t>
            </a:r>
          </a:p>
          <a:p>
            <a:endParaRPr lang="en-GB" b="0"/>
          </a:p>
          <a:p>
            <a:r>
              <a:rPr lang="en-GB" b="1"/>
              <a:t>Questions to ask children to support their learning</a:t>
            </a:r>
          </a:p>
          <a:p>
            <a:pPr marL="171450" indent="-171450">
              <a:buFont typeface="Arial" panose="020B0604020202020204" pitchFamily="34" charset="0"/>
              <a:buChar char="•"/>
            </a:pPr>
            <a:r>
              <a:rPr lang="en-GB" b="0"/>
              <a:t>How can you arrange the cards to show how light travels? - What do you notice?</a:t>
            </a:r>
          </a:p>
          <a:p>
            <a:pPr marL="171450" indent="-171450">
              <a:buFont typeface="Arial" panose="020B0604020202020204" pitchFamily="34" charset="0"/>
              <a:buChar char="•"/>
            </a:pPr>
            <a:r>
              <a:rPr lang="en-GB" b="0"/>
              <a:t>Can you change the direction of the light? - What do you need to do this? (have some small mirrors available)</a:t>
            </a:r>
          </a:p>
          <a:p>
            <a:pPr marL="171450" indent="-171450">
              <a:buFont typeface="Arial" panose="020B0604020202020204" pitchFamily="34" charset="0"/>
              <a:buChar char="•"/>
            </a:pPr>
            <a:r>
              <a:rPr lang="en-GB" b="0"/>
              <a:t>What happens when light shines on to a smooth shiny surface?</a:t>
            </a:r>
          </a:p>
          <a:p>
            <a:pPr marL="171450" indent="-171450">
              <a:buFont typeface="Arial" panose="020B0604020202020204" pitchFamily="34" charset="0"/>
              <a:buChar char="•"/>
            </a:pPr>
            <a:r>
              <a:rPr lang="en-GB" b="0"/>
              <a:t>What happens when light shines on a shiny and uneven surface? Children could used scrunched up foil to show that light is scattered and reflected in different directions.</a:t>
            </a:r>
            <a:endParaRPr lang="en-GB" b="1"/>
          </a:p>
          <a:p>
            <a:endParaRPr lang="en-GB" b="1"/>
          </a:p>
          <a:p>
            <a:r>
              <a:rPr lang="en-GB" b="1"/>
              <a:t>Useful websites</a:t>
            </a:r>
          </a:p>
          <a:p>
            <a:pPr marL="171450" indent="-171450">
              <a:buFont typeface="Arial" panose="020B0604020202020204" pitchFamily="34" charset="0"/>
              <a:buChar char="•"/>
            </a:pPr>
            <a:r>
              <a:rPr lang="en-GB" b="0"/>
              <a:t>From PSTT’s </a:t>
            </a:r>
            <a:r>
              <a:rPr lang="en-GB" err="1"/>
              <a:t>Why</a:t>
            </a:r>
            <a:r>
              <a:rPr lang="en-GB" b="0" err="1"/>
              <a:t>&amp;How</a:t>
            </a:r>
            <a:r>
              <a:rPr lang="en-GB" b="0"/>
              <a:t> Magazine – expert guidance on how to address common misconceptions associated with light - https://pstt.org.uk/what-we-do/why-how-newsletter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Animation of how infrared waves travel in a straight line through JWST - https://www.youtube.com/watch?v=y9Z2GbFJWmo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NASA’s resource - </a:t>
            </a:r>
            <a:r>
              <a:rPr lang="en-GB"/>
              <a:t>https://discoverydiaries.org/wp-content/uploads/2019/03/Deep-Space-Diary-Teaching-Notes-2.1-Lights-Mirror-Action.pdf</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23461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rPr>
              <a:t>Resources </a:t>
            </a:r>
            <a:r>
              <a:rPr lang="en-US">
                <a:solidFill>
                  <a:schemeClr val="tx1"/>
                </a:solidFill>
              </a:rPr>
              <a:t>(per group)</a:t>
            </a:r>
          </a:p>
          <a:p>
            <a:r>
              <a:rPr lang="en-US">
                <a:solidFill>
                  <a:schemeClr val="tx1"/>
                </a:solidFill>
              </a:rPr>
              <a:t>torch, cards (approx. 10cm x 10cm) with a small hole punched in the </a:t>
            </a:r>
            <a:r>
              <a:rPr lang="en-US" err="1">
                <a:solidFill>
                  <a:schemeClr val="tx1"/>
                </a:solidFill>
              </a:rPr>
              <a:t>centre</a:t>
            </a:r>
            <a:r>
              <a:rPr lang="en-US">
                <a:solidFill>
                  <a:schemeClr val="tx1"/>
                </a:solidFill>
              </a:rPr>
              <a:t>, clear rulers, pencils, small mirrors, foil</a:t>
            </a:r>
          </a:p>
          <a:p>
            <a:endParaRPr lang="en-GB" b="1"/>
          </a:p>
          <a:p>
            <a:endParaRPr lang="en-GB" b="1"/>
          </a:p>
          <a:p>
            <a:r>
              <a:rPr lang="en-GB" b="1"/>
              <a:t>Background</a:t>
            </a:r>
          </a:p>
          <a:p>
            <a:pPr marL="171450" indent="-171450">
              <a:buFont typeface="Arial" panose="020B0604020202020204" pitchFamily="34" charset="0"/>
              <a:buChar char="•"/>
            </a:pPr>
            <a:r>
              <a:rPr lang="en-GB"/>
              <a:t>Light travels in straight lines. </a:t>
            </a:r>
          </a:p>
          <a:p>
            <a:pPr marL="171450" indent="-171450">
              <a:buFont typeface="Arial" panose="020B0604020202020204" pitchFamily="34" charset="0"/>
              <a:buChar char="•"/>
            </a:pPr>
            <a:r>
              <a:rPr lang="en-GB"/>
              <a:t>Objects are seen because they emit light or reflect light into the eye.</a:t>
            </a:r>
          </a:p>
          <a:p>
            <a:pPr marL="171450" indent="-171450">
              <a:buFont typeface="Arial" panose="020B0604020202020204" pitchFamily="34" charset="0"/>
              <a:buChar char="•"/>
            </a:pPr>
            <a:r>
              <a:rPr lang="en-GB"/>
              <a:t>We see things because light travels from light sources to our eyes, or from light sources to objects and then it is reflected to our eyes.</a:t>
            </a:r>
          </a:p>
          <a:p>
            <a:endParaRPr lang="en-GB" b="1"/>
          </a:p>
          <a:p>
            <a:r>
              <a:rPr lang="en-GB" b="1"/>
              <a:t>Common misconceptions </a:t>
            </a:r>
            <a:r>
              <a:rPr lang="en-GB"/>
              <a:t>– often children will think that:</a:t>
            </a:r>
          </a:p>
          <a:p>
            <a:pPr marL="171450" indent="-171450">
              <a:buFont typeface="Arial" panose="020B0604020202020204" pitchFamily="34" charset="0"/>
              <a:buChar char="•"/>
            </a:pPr>
            <a:r>
              <a:rPr lang="en-GB"/>
              <a:t>Reflective surfaces emit light, i.e. are sources of light (not true)</a:t>
            </a:r>
          </a:p>
          <a:p>
            <a:pPr marL="171450" indent="-171450">
              <a:buFont typeface="Arial" panose="020B0604020202020204" pitchFamily="34" charset="0"/>
              <a:buChar char="•"/>
            </a:pPr>
            <a:r>
              <a:rPr lang="en-GB"/>
              <a:t>Only shiny surfaces or water reflect light (not true – all surfaces reflect some light, otherwise we would see the object)</a:t>
            </a:r>
          </a:p>
          <a:p>
            <a:pPr marL="171450" indent="-171450">
              <a:buFont typeface="Arial" panose="020B0604020202020204" pitchFamily="34" charset="0"/>
              <a:buChar char="•"/>
            </a:pPr>
            <a:r>
              <a:rPr lang="en-GB"/>
              <a:t>Opaque surfaces do not reflect light </a:t>
            </a:r>
          </a:p>
          <a:p>
            <a:pPr marL="171450" indent="-171450">
              <a:buFont typeface="Arial" panose="020B0604020202020204" pitchFamily="34" charset="0"/>
              <a:buChar char="•"/>
            </a:pPr>
            <a:r>
              <a:rPr lang="en-GB"/>
              <a:t>Opaque surfaces give out colour or ‘darkness’ (darkness is the absence of light)</a:t>
            </a:r>
          </a:p>
          <a:p>
            <a:endParaRPr lang="en-GB"/>
          </a:p>
          <a:p>
            <a:r>
              <a:rPr lang="en-GB" b="1"/>
              <a:t>What to do</a:t>
            </a:r>
          </a:p>
          <a:p>
            <a:r>
              <a:rPr lang="en-GB"/>
              <a:t>This activity probably works best if children work in small groups.</a:t>
            </a:r>
          </a:p>
          <a:p>
            <a:r>
              <a:rPr lang="en-GB"/>
              <a:t>Provide the resources and ask children – </a:t>
            </a:r>
            <a:r>
              <a:rPr lang="en-GB" b="1"/>
              <a:t>How can you show how light travels?</a:t>
            </a:r>
          </a:p>
          <a:p>
            <a:r>
              <a:rPr lang="en-GB" b="0"/>
              <a:t>Allow time for thinking, exploration and planning, before children share their ideas with the class.</a:t>
            </a:r>
          </a:p>
          <a:p>
            <a:r>
              <a:rPr lang="en-GB" b="0"/>
              <a:t>Children could also look for images showing light travelling in a straight line.</a:t>
            </a:r>
          </a:p>
          <a:p>
            <a:endParaRPr lang="en-GB" b="0"/>
          </a:p>
          <a:p>
            <a:r>
              <a:rPr lang="en-GB" b="1"/>
              <a:t>Questions to ask children to support their learning</a:t>
            </a:r>
          </a:p>
          <a:p>
            <a:pPr marL="171450" indent="-171450">
              <a:buFont typeface="Arial" panose="020B0604020202020204" pitchFamily="34" charset="0"/>
              <a:buChar char="•"/>
            </a:pPr>
            <a:r>
              <a:rPr lang="en-GB" b="0"/>
              <a:t>How can you arrange the cards to show how light travels? - What do you notice?</a:t>
            </a:r>
          </a:p>
          <a:p>
            <a:pPr marL="171450" indent="-171450">
              <a:buFont typeface="Arial" panose="020B0604020202020204" pitchFamily="34" charset="0"/>
              <a:buChar char="•"/>
            </a:pPr>
            <a:r>
              <a:rPr lang="en-GB" b="0"/>
              <a:t>Can you change the direction of the light? - What do you need to do this? (have some small mirrors available)</a:t>
            </a:r>
          </a:p>
          <a:p>
            <a:pPr marL="171450" indent="-171450">
              <a:buFont typeface="Arial" panose="020B0604020202020204" pitchFamily="34" charset="0"/>
              <a:buChar char="•"/>
            </a:pPr>
            <a:r>
              <a:rPr lang="en-GB" b="0"/>
              <a:t>What happens when light shines on to a smooth shiny surface?</a:t>
            </a:r>
          </a:p>
          <a:p>
            <a:pPr marL="171450" indent="-171450">
              <a:buFont typeface="Arial" panose="020B0604020202020204" pitchFamily="34" charset="0"/>
              <a:buChar char="•"/>
            </a:pPr>
            <a:r>
              <a:rPr lang="en-GB" b="0"/>
              <a:t>What happens when light shines on a shiny and uneven surface? Children could used scrunched up foil to show that light is scattered and reflected in different directions.</a:t>
            </a:r>
            <a:endParaRPr lang="en-GB" b="1"/>
          </a:p>
          <a:p>
            <a:endParaRPr lang="en-GB" b="1"/>
          </a:p>
          <a:p>
            <a:r>
              <a:rPr lang="en-GB" b="1"/>
              <a:t>Useful websites</a:t>
            </a:r>
          </a:p>
          <a:p>
            <a:pPr marL="171450" indent="-171450">
              <a:buFont typeface="Arial" panose="020B0604020202020204" pitchFamily="34" charset="0"/>
              <a:buChar char="•"/>
            </a:pPr>
            <a:r>
              <a:rPr lang="en-GB" b="0"/>
              <a:t>From PSTT’s </a:t>
            </a:r>
            <a:r>
              <a:rPr lang="en-GB" err="1"/>
              <a:t>Why</a:t>
            </a:r>
            <a:r>
              <a:rPr lang="en-GB" b="0" err="1"/>
              <a:t>&amp;How</a:t>
            </a:r>
            <a:r>
              <a:rPr lang="en-GB" b="0"/>
              <a:t> Magazine – expert guidance on how to address common misconceptions associated with light - https://pstt.org.uk/what-we-do/why-how-newsletter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Animation of how infrared waves travel in a straight line through JWST - https://www.youtube.com/watch?v=y9Z2GbFJWmo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NASA’s resource - </a:t>
            </a:r>
            <a:r>
              <a:rPr lang="en-GB"/>
              <a:t>https://discoverydiaries.org/wp-content/uploads/2019/03/Deep-Space-Diary-Teaching-Notes-2.1-Lights-Mirror-Action.pdf</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102705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JWST and HST</a:t>
            </a:r>
          </a:p>
          <a:p>
            <a:r>
              <a:rPr lang="en-GB" b="0"/>
              <a:t>Click on the image to play a short animation </a:t>
            </a:r>
            <a:r>
              <a:rPr lang="en-GB"/>
              <a:t>- https://svs.gsfc.nasa.gov/13521#28899</a:t>
            </a:r>
          </a:p>
          <a:p>
            <a:pPr marL="0" indent="0">
              <a:buFont typeface="Arial" panose="020B0604020202020204" pitchFamily="34" charset="0"/>
              <a:buNone/>
            </a:pPr>
            <a:r>
              <a:rPr lang="en-GB" b="0"/>
              <a:t>Useful NASA websites (suitable for ages 7-11)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t>Comparison HST and JWST - </a:t>
            </a:r>
            <a:r>
              <a:rPr lang="en-GB" sz="1200" b="0" u="none" kern="1200">
                <a:solidFill>
                  <a:schemeClr val="tx1"/>
                </a:solidFill>
                <a:latin typeface="+mn-lt"/>
                <a:ea typeface="+mn-ea"/>
                <a:cs typeface="+mn-cs"/>
                <a:hlinkClick r:id="rId3">
                  <a:extLst>
                    <a:ext uri="{A12FA001-AC4F-418D-AE19-62706E023703}">
                      <ahyp:hlinkClr xmlns:ahyp="http://schemas.microsoft.com/office/drawing/2018/hyperlinkcolor" val="tx"/>
                    </a:ext>
                  </a:extLst>
                </a:hlinkClick>
              </a:rPr>
              <a:t>https://www.jwst.nasa.gov/content/about/comparisonWebbVsHubble.html</a:t>
            </a:r>
            <a:r>
              <a:rPr lang="en-GB" sz="1200" b="0" u="none" kern="1200">
                <a:solidFill>
                  <a:schemeClr val="tx1"/>
                </a:solidFill>
                <a:latin typeface="+mn-lt"/>
                <a:ea typeface="+mn-ea"/>
                <a:cs typeface="+mn-cs"/>
              </a:rPr>
              <a:t> </a:t>
            </a:r>
          </a:p>
          <a:p>
            <a:pPr marL="171450" indent="-171450">
              <a:buFont typeface="Arial" panose="020B0604020202020204" pitchFamily="34" charset="0"/>
              <a:buChar char="•"/>
            </a:pPr>
            <a:r>
              <a:rPr lang="en-GB" b="0"/>
              <a:t>Information on the electromagnetic radiation - </a:t>
            </a:r>
            <a:r>
              <a:rPr lang="en-GB" b="0" u="sng"/>
              <a:t>https://spaceplace.nasa.gov/magic-windows/en/</a:t>
            </a:r>
          </a:p>
          <a:p>
            <a:pPr marL="171450" indent="-171450">
              <a:buFont typeface="Arial" panose="020B0604020202020204" pitchFamily="34" charset="0"/>
              <a:buChar char="•"/>
            </a:pPr>
            <a:r>
              <a:rPr lang="en-GB" b="0"/>
              <a:t>Information about the planets in our Solar System - </a:t>
            </a:r>
            <a:r>
              <a:rPr lang="en-GB" b="0" u="sng"/>
              <a:t>https://www.nasa.gov/audience/forstudents/5-8/features/nasa-knows/solar-system-and-beyond/index.html</a:t>
            </a:r>
            <a:endParaRPr lang="en-GB" b="1"/>
          </a:p>
          <a:p>
            <a:pPr marL="0" indent="0">
              <a:buFont typeface="Arial" panose="020B0604020202020204" pitchFamily="34" charset="0"/>
              <a:buNone/>
            </a:pPr>
            <a:r>
              <a:rPr lang="en-GB" b="0"/>
              <a:t>Useful website with space activities for ages 7-11</a:t>
            </a:r>
          </a:p>
          <a:p>
            <a:pPr marL="285750" indent="-285750">
              <a:buFont typeface="Arial" panose="020B0604020202020204" pitchFamily="34" charset="0"/>
              <a:buChar char="•"/>
            </a:pPr>
            <a:r>
              <a:rPr lang="en-GB" sz="1800">
                <a:effectLst/>
                <a:latin typeface="Calibri" panose="020F0502020204030204" pitchFamily="34" charset="0"/>
                <a:ea typeface="Calibri" panose="020F0502020204030204" pitchFamily="34" charset="0"/>
              </a:rPr>
              <a:t>Deep Space Diaries - </a:t>
            </a:r>
            <a:r>
              <a:rPr lang="en-GB" sz="1800" u="sng">
                <a:solidFill>
                  <a:srgbClr val="0000FF"/>
                </a:solidFill>
                <a:effectLst/>
                <a:latin typeface="Calibri" panose="020F0502020204030204" pitchFamily="34" charset="0"/>
                <a:ea typeface="Calibri" panose="020F0502020204030204" pitchFamily="34" charset="0"/>
                <a:hlinkClick r:id="rId4"/>
              </a:rPr>
              <a:t>https://discoverydiaries.org/diary/deep-space-diary/</a:t>
            </a:r>
            <a:r>
              <a:rPr lang="en-GB" sz="1800">
                <a:effectLst/>
                <a:latin typeface="Calibri" panose="020F0502020204030204" pitchFamily="34" charset="0"/>
                <a:ea typeface="Calibri" panose="020F0502020204030204" pitchFamily="34"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endParaRPr lang="en-GB"/>
          </a:p>
          <a:p>
            <a:r>
              <a:rPr lang="en-GB"/>
              <a:t>*Infrared information and investigations that children could carry out with an infrared camera are given at the end of this presentation (Slides 19-end).</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3549529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 Latest news on JWST mission can be found here - https://www.nasa.gov/mission_pages/webb/main/index.html</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a:effectLst/>
                <a:latin typeface="Calibri" panose="020F0502020204030204" pitchFamily="34" charset="0"/>
                <a:ea typeface="Calibri" panose="020F0502020204030204" pitchFamily="34" charset="0"/>
                <a:cs typeface="Times New Roman" panose="02020603050405020304" pitchFamily="18" charset="0"/>
              </a:rPr>
              <a:t>JWST has a 25m</a:t>
            </a:r>
            <a:r>
              <a:rPr lang="en-GB" sz="1200" baseline="30000">
                <a:effectLst/>
                <a:latin typeface="Calibri" panose="020F0502020204030204" pitchFamily="34" charset="0"/>
                <a:ea typeface="Calibri" panose="020F0502020204030204" pitchFamily="34" charset="0"/>
                <a:cs typeface="Times New Roman" panose="02020603050405020304" pitchFamily="18" charset="0"/>
              </a:rPr>
              <a:t>2</a:t>
            </a:r>
            <a:r>
              <a:rPr lang="en-GB" sz="1200">
                <a:effectLst/>
                <a:latin typeface="Calibri" panose="020F0502020204030204" pitchFamily="34" charset="0"/>
                <a:ea typeface="Calibri" panose="020F0502020204030204" pitchFamily="34" charset="0"/>
                <a:cs typeface="Times New Roman" panose="02020603050405020304" pitchFamily="18" charset="0"/>
              </a:rPr>
              <a:t> mirror made up of 18 hexagonal segments that form a </a:t>
            </a:r>
            <a:r>
              <a:rPr lang="en-GB" sz="1200" err="1">
                <a:effectLst/>
                <a:latin typeface="Calibri" panose="020F0502020204030204" pitchFamily="34" charset="0"/>
                <a:ea typeface="Calibri" panose="020F0502020204030204" pitchFamily="34" charset="0"/>
                <a:cs typeface="Times New Roman" panose="02020603050405020304" pitchFamily="18" charset="0"/>
              </a:rPr>
              <a:t>tricontagon</a:t>
            </a:r>
            <a:r>
              <a:rPr lang="en-GB" sz="1200">
                <a:effectLst/>
                <a:latin typeface="Calibri" panose="020F0502020204030204" pitchFamily="34" charset="0"/>
                <a:ea typeface="Calibri" panose="020F0502020204030204" pitchFamily="34" charset="0"/>
                <a:cs typeface="Times New Roman" panose="02020603050405020304" pitchFamily="18" charset="0"/>
              </a:rPr>
              <a:t> (30 sided polygon) when unfolded. </a:t>
            </a:r>
          </a:p>
          <a:p>
            <a:pPr>
              <a:lnSpc>
                <a:spcPct val="107000"/>
              </a:lnSpc>
              <a:spcAft>
                <a:spcPts val="800"/>
              </a:spcAft>
            </a:pPr>
            <a:r>
              <a:rPr lang="en-GB" sz="1200">
                <a:effectLst/>
                <a:latin typeface="Calibri" panose="020F0502020204030204" pitchFamily="34" charset="0"/>
                <a:ea typeface="Calibri" panose="020F0502020204030204" pitchFamily="34" charset="0"/>
                <a:cs typeface="Times New Roman" panose="02020603050405020304" pitchFamily="18" charset="0"/>
              </a:rPr>
              <a:t>The 18 mirror segments are made of a material called beryllium and coated with gold. The diameter of the mirror is 6.2 m</a:t>
            </a:r>
            <a:endParaRPr lang="en-GB" sz="1200"/>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2645896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a:cs typeface="Calibri"/>
            </a:endParaRPr>
          </a:p>
          <a:p>
            <a:pPr marL="0" indent="0">
              <a:buFont typeface="Arial" panose="020B0604020202020204" pitchFamily="34" charset="0"/>
              <a:buNone/>
            </a:pPr>
            <a:r>
              <a:rPr lang="en-GB"/>
              <a:t>*We recommend that you </a:t>
            </a:r>
            <a:r>
              <a:rPr lang="en-GB" u="sng"/>
              <a:t>focus on one of these enquiry skills</a:t>
            </a:r>
            <a:r>
              <a:rPr lang="en-GB" u="none"/>
              <a:t> </a:t>
            </a:r>
            <a:r>
              <a:rPr lang="en-GB"/>
              <a:t>when children carry out one of the research-related investigations.</a:t>
            </a:r>
          </a:p>
          <a:p>
            <a:pPr marL="0" indent="0">
              <a:buFont typeface="Arial" panose="020B0604020202020204" pitchFamily="34" charset="0"/>
              <a:buNone/>
            </a:pPr>
            <a:r>
              <a:rPr lang="en-GB"/>
              <a:t>Of course, you might like to choose a different focus:</a:t>
            </a:r>
          </a:p>
          <a:p>
            <a:pPr marL="171450" indent="-171450">
              <a:buFont typeface="Arial" panose="020B0604020202020204" pitchFamily="34" charset="0"/>
              <a:buChar char="•"/>
            </a:pPr>
            <a:r>
              <a:rPr lang="en-GB"/>
              <a:t>Asking questions</a:t>
            </a:r>
          </a:p>
          <a:p>
            <a:pPr marL="171450" indent="-171450">
              <a:buFont typeface="Arial" panose="020B0604020202020204" pitchFamily="34" charset="0"/>
              <a:buChar char="•"/>
            </a:pPr>
            <a:r>
              <a:rPr lang="en-GB"/>
              <a:t>Making predictions</a:t>
            </a:r>
          </a:p>
          <a:p>
            <a:pPr marL="171450" indent="-171450">
              <a:buFont typeface="Arial" panose="020B0604020202020204" pitchFamily="34" charset="0"/>
              <a:buChar char="•"/>
            </a:pPr>
            <a:r>
              <a:rPr lang="en-GB"/>
              <a:t>Observing and measuring</a:t>
            </a:r>
          </a:p>
          <a:p>
            <a:pPr marL="171450" indent="-171450">
              <a:buFont typeface="Arial" panose="020B0604020202020204" pitchFamily="34" charset="0"/>
              <a:buChar char="•"/>
            </a:pPr>
            <a:r>
              <a:rPr lang="en-GB"/>
              <a:t>Recording data</a:t>
            </a:r>
          </a:p>
          <a:p>
            <a:pPr marL="171450" indent="-171450">
              <a:buFont typeface="Arial" panose="020B0604020202020204" pitchFamily="34" charset="0"/>
              <a:buChar char="•"/>
            </a:pPr>
            <a:r>
              <a:rPr lang="en-GB"/>
              <a:t>Evaluating</a:t>
            </a:r>
          </a:p>
          <a:p>
            <a:endParaRPr lang="en-GB"/>
          </a:p>
          <a:p>
            <a:r>
              <a:rPr lang="en-GB"/>
              <a:t>* See slide 24 for sourcing an infrared camera</a:t>
            </a: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a:solidFill>
                  <a:srgbClr val="646463"/>
                </a:solidFill>
                <a:latin typeface="InterFace-Regular"/>
              </a:rPr>
              <a:t>The JWST’s mirror (6.2m diameter) and tennis-court-sized heat shield (approx. 23m by 8m) are specially designed to fit within the nose cone of the Ariane 5 rocket (4.6 metres wide).</a:t>
            </a:r>
          </a:p>
          <a:p>
            <a:pPr algn="l"/>
            <a:r>
              <a:rPr lang="en-GB" sz="1800" b="0" i="0" u="none" strike="noStrike" baseline="0">
                <a:solidFill>
                  <a:srgbClr val="646463"/>
                </a:solidFill>
                <a:latin typeface="InterFace-Regular"/>
              </a:rPr>
              <a:t>So how do you fit something the size of a tennis court into something not much bigger than a transit van? The answer is by using origami!</a:t>
            </a:r>
            <a:endParaRPr lang="en-GB" sz="1200" b="1"/>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200" b="1"/>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1"/>
              <a:t>What to do</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Outside or in a large space, ask children how big they think the heat shield and mirror of the JWST are.</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Mark out the size of the JWST mirror (diameter 6.2 metres) and heat shield (23m x 8m). Ask - </a:t>
            </a:r>
            <a:r>
              <a:rPr lang="en-GB" sz="1200" b="1"/>
              <a:t>Are you surprised?!</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Then, mark out the size of the Ariane nose cone (5m diameter).</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Ask - </a:t>
            </a:r>
            <a:r>
              <a:rPr lang="en-GB" sz="1200" b="1"/>
              <a:t>How does this scale compare to telescopes on Earth?</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200" b="0"/>
              <a:t>A large binocular telescope at Mount Graham International Observatory, Arizona, USA has 2 mirrors of 8.4m diameter.</a:t>
            </a:r>
          </a:p>
          <a:p>
            <a:pPr marL="171450" indent="-171450">
              <a:lnSpc>
                <a:spcPct val="107000"/>
              </a:lnSpc>
              <a:spcAft>
                <a:spcPts val="800"/>
              </a:spcAft>
              <a:buFont typeface="Arial" panose="020B0604020202020204" pitchFamily="34" charset="0"/>
              <a:buChar char="•"/>
              <a:defRPr/>
            </a:pPr>
            <a:r>
              <a:rPr lang="en-GB" b="0" i="0">
                <a:solidFill>
                  <a:srgbClr val="333333"/>
                </a:solidFill>
                <a:effectLst/>
                <a:latin typeface="open-sans"/>
              </a:rPr>
              <a:t>An optical telescope in operation at the Gran </a:t>
            </a:r>
            <a:r>
              <a:rPr lang="en-GB" b="0" i="0" err="1">
                <a:solidFill>
                  <a:srgbClr val="333333"/>
                </a:solidFill>
                <a:effectLst/>
                <a:latin typeface="open-sans"/>
              </a:rPr>
              <a:t>Telescopio</a:t>
            </a:r>
            <a:r>
              <a:rPr lang="en-GB" b="0" i="0">
                <a:solidFill>
                  <a:srgbClr val="333333"/>
                </a:solidFill>
                <a:effectLst/>
                <a:latin typeface="open-sans"/>
              </a:rPr>
              <a:t> Canarias (GTC), has </a:t>
            </a:r>
            <a:r>
              <a:rPr lang="en-GB">
                <a:solidFill>
                  <a:srgbClr val="333333"/>
                </a:solidFill>
                <a:latin typeface="open-sans"/>
              </a:rPr>
              <a:t>segmented </a:t>
            </a:r>
            <a:r>
              <a:rPr lang="en-GB" b="0" i="0">
                <a:solidFill>
                  <a:srgbClr val="333333"/>
                </a:solidFill>
                <a:effectLst/>
                <a:latin typeface="open-sans"/>
              </a:rPr>
              <a:t>mirrors spanning 10.4m.</a:t>
            </a:r>
            <a:r>
              <a:rPr lang="en-GB">
                <a:solidFill>
                  <a:srgbClr val="333333"/>
                </a:solidFill>
                <a:latin typeface="open-sans"/>
              </a:rPr>
              <a:t> </a:t>
            </a:r>
            <a:endParaRPr lang="en-GB" b="0" i="0">
              <a:solidFill>
                <a:srgbClr val="333333"/>
              </a:solidFill>
              <a:effectLst/>
              <a:latin typeface="open-sans"/>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200" b="0"/>
              <a:t>An optical telescope at WM Keck Observatory in Hawaii (close to summit of Mauna Kea) and has segmented mirrors spanning10m.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GB" sz="1200" b="0"/>
              <a:t>The Hobby-Eberly telescope (HET) has segmented mirrors forming a 11m x 9.8m mirror.</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200" b="1"/>
          </a:p>
          <a:p>
            <a:pPr>
              <a:lnSpc>
                <a:spcPct val="107000"/>
              </a:lnSpc>
              <a:spcAft>
                <a:spcPts val="800"/>
              </a:spcAft>
              <a:defRPr/>
            </a:pPr>
            <a:r>
              <a:rPr lang="en-GB" sz="1200" b="0"/>
              <a:t>Ask the children – </a:t>
            </a:r>
            <a:r>
              <a:rPr lang="en-GB" sz="1200" b="1"/>
              <a:t>How could you fit the mirror and heat shield into the rocket? </a:t>
            </a:r>
            <a:r>
              <a:rPr lang="en-GB" sz="1200" b="0"/>
              <a:t>The answer is </a:t>
            </a:r>
            <a:r>
              <a:rPr lang="en-GB"/>
              <a:t>by </a:t>
            </a:r>
            <a:r>
              <a:rPr lang="en-GB" sz="1200" b="0"/>
              <a:t>folding.</a:t>
            </a:r>
            <a:endParaRPr lang="en-GB" sz="1200" b="0">
              <a:cs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200" b="0"/>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Back in the classroom, children could create scale-models of the mirror, heat shield and Ariane nose cone from paper.</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0"/>
              <a:t>Ask the children –</a:t>
            </a:r>
            <a:r>
              <a:rPr lang="en-GB" sz="1200" b="1"/>
              <a:t> What scale will you use?</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1"/>
              <a:t>Can the mirror and heat shield models be folded to fit inside the nose cone?</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200" b="1"/>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1"/>
              <a:t>Useful website</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a:t>Unfolding deployment sequence - https://www.nasa.gov/mission_pages/webb/main/index.html</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4193022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kern="1200">
                <a:solidFill>
                  <a:schemeClr val="tx1"/>
                </a:solidFill>
                <a:effectLst/>
                <a:latin typeface="+mn-lt"/>
                <a:ea typeface="+mn-ea"/>
                <a:cs typeface="+mn-cs"/>
              </a:rPr>
              <a:t>Background information</a:t>
            </a:r>
          </a:p>
          <a:p>
            <a:pPr marL="0" marR="0" indent="0" algn="l" defTabSz="914400" rtl="0" eaLnBrk="1" fontAlgn="auto" latinLnBrk="0" hangingPunct="1">
              <a:lnSpc>
                <a:spcPct val="100000"/>
              </a:lnSpc>
              <a:spcBef>
                <a:spcPts val="0"/>
              </a:spcBef>
              <a:spcAft>
                <a:spcPts val="0"/>
              </a:spcAft>
              <a:buClrTx/>
              <a:buSzTx/>
              <a:buFontTx/>
              <a:buNone/>
              <a:tabLst/>
              <a:defRPr/>
            </a:pPr>
            <a:r>
              <a:rPr lang="en-GB" sz="1000" b="1" kern="1200">
                <a:solidFill>
                  <a:schemeClr val="tx1"/>
                </a:solidFill>
                <a:effectLst/>
                <a:latin typeface="+mn-lt"/>
                <a:ea typeface="+mn-ea"/>
                <a:cs typeface="+mn-cs"/>
              </a:rPr>
              <a:t>Note - </a:t>
            </a:r>
            <a:r>
              <a:rPr lang="en-GB" sz="1000" b="0" kern="1200">
                <a:solidFill>
                  <a:schemeClr val="tx1"/>
                </a:solidFill>
                <a:effectLst/>
                <a:latin typeface="+mn-lt"/>
                <a:ea typeface="+mn-ea"/>
                <a:cs typeface="+mn-cs"/>
              </a:rPr>
              <a:t>Children do not need to know all these facts. You might like to focus on the facts in bold to begin with.</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000" b="0" kern="120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kern="1200">
                <a:solidFill>
                  <a:schemeClr val="tx1"/>
                </a:solidFill>
                <a:effectLst/>
                <a:latin typeface="+mn-lt"/>
                <a:ea typeface="+mn-ea"/>
                <a:cs typeface="+mn-cs"/>
              </a:rPr>
              <a:t>All light is a form of energy.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1" i="0" u="none" strike="noStrike" baseline="0">
                <a:solidFill>
                  <a:srgbClr val="646463"/>
                </a:solidFill>
                <a:latin typeface="InterFace-Regular"/>
              </a:rPr>
              <a:t>We can see </a:t>
            </a:r>
            <a:r>
              <a:rPr lang="en-GB" sz="1800" b="1" i="1" u="none" strike="noStrike" baseline="0">
                <a:solidFill>
                  <a:srgbClr val="646463"/>
                </a:solidFill>
                <a:latin typeface="InterFace-Italic"/>
              </a:rPr>
              <a:t>visible </a:t>
            </a:r>
            <a:r>
              <a:rPr lang="en-GB" sz="1800" b="1" i="1" u="none" strike="noStrike" baseline="0">
                <a:solidFill>
                  <a:srgbClr val="646463"/>
                </a:solidFill>
                <a:latin typeface="InterFace-Regular"/>
              </a:rPr>
              <a:t>light </a:t>
            </a:r>
            <a:r>
              <a:rPr lang="en-GB" sz="1800" b="1" i="0" u="none" strike="noStrike" baseline="0">
                <a:solidFill>
                  <a:srgbClr val="646463"/>
                </a:solidFill>
                <a:latin typeface="InterFace-Regular"/>
              </a:rPr>
              <a:t>but there are other similar waves of energy </a:t>
            </a:r>
            <a:r>
              <a:rPr lang="en-GB" sz="1800" b="0" i="0" u="none" strike="noStrike" baseline="0">
                <a:solidFill>
                  <a:srgbClr val="646463"/>
                </a:solidFill>
                <a:latin typeface="InterFace-Regular"/>
              </a:rPr>
              <a:t>that together are known as the </a:t>
            </a:r>
            <a:r>
              <a:rPr lang="en-GB" sz="1800" b="0" i="1" u="none" strike="noStrike" baseline="0">
                <a:solidFill>
                  <a:srgbClr val="646463"/>
                </a:solidFill>
                <a:latin typeface="InterFace-Italic"/>
              </a:rPr>
              <a:t>electromagnetic spectrum</a:t>
            </a:r>
            <a:r>
              <a:rPr lang="en-GB" sz="1800" b="0" i="0" u="none" strike="noStrike" baseline="0">
                <a:solidFill>
                  <a:srgbClr val="646463"/>
                </a:solidFill>
                <a:latin typeface="InterFace-Regular"/>
              </a:rPr>
              <a:t>.</a:t>
            </a:r>
            <a:endParaRPr lang="en-GB" sz="1000" b="0" kern="1200">
              <a:solidFill>
                <a:schemeClr val="tx1"/>
              </a:solidFill>
              <a:effectLst/>
              <a:latin typeface="+mn-lt"/>
              <a:ea typeface="+mn-ea"/>
              <a:cs typeface="+mn-cs"/>
            </a:endParaRPr>
          </a:p>
          <a:p>
            <a:pPr marL="171450" indent="-171450">
              <a:buFont typeface="Arial" panose="020B0604020202020204" pitchFamily="34" charset="0"/>
              <a:buChar char="•"/>
            </a:pPr>
            <a:r>
              <a:rPr lang="en-US"/>
              <a:t>Infrared (IR) radiation is a type of electromagnetic radiation. The wave is longer than light which humans can see and shorter than microwaves. </a:t>
            </a:r>
          </a:p>
          <a:p>
            <a:pPr marL="171450" indent="-171450">
              <a:buFont typeface="Arial" panose="020B0604020202020204" pitchFamily="34" charset="0"/>
              <a:buChar char="•"/>
            </a:pPr>
            <a:r>
              <a:rPr lang="en-US"/>
              <a:t>The word infrared means below red. It comes from the Latin word infra (meaning below) and the English word red. (Infrared light has a frequency below the frequency of red light.) Red light has the longest wavelength that human eyes can see. </a:t>
            </a:r>
          </a:p>
          <a:p>
            <a:pPr marL="171450" indent="-171450">
              <a:buFont typeface="Arial" panose="020B0604020202020204" pitchFamily="34" charset="0"/>
              <a:buChar char="•"/>
            </a:pPr>
            <a:r>
              <a:rPr lang="en-US" b="1"/>
              <a:t>Infrared waves cannot be seen by the human eye. </a:t>
            </a:r>
          </a:p>
          <a:p>
            <a:pPr marL="171450" indent="-171450">
              <a:buFont typeface="Arial" panose="020B0604020202020204" pitchFamily="34" charset="0"/>
              <a:buChar char="•"/>
            </a:pPr>
            <a:r>
              <a:rPr lang="en-GB" sz="1800" b="1" i="0" u="none" strike="noStrike" baseline="0">
                <a:solidFill>
                  <a:srgbClr val="646463"/>
                </a:solidFill>
                <a:latin typeface="InterFace-Regular"/>
              </a:rPr>
              <a:t>Infrared is emitted by anything that gives off heat, including humans and the infrared from planets, stars and other objects in the universe</a:t>
            </a:r>
            <a:r>
              <a:rPr lang="en-GB" sz="1800" b="0" i="0" u="none" strike="noStrike" baseline="0">
                <a:solidFill>
                  <a:srgbClr val="646463"/>
                </a:solidFill>
                <a:latin typeface="InterFace-Regular"/>
              </a:rPr>
              <a:t>. Because these waves can travel through clouds of dust and gas, it will allow the JWST to make observations of much deeper space objects than HST could.</a:t>
            </a:r>
            <a:endParaRPr lang="en-US"/>
          </a:p>
          <a:p>
            <a:pPr marL="171450" indent="-171450">
              <a:buFont typeface="Arial" panose="020B0604020202020204" pitchFamily="34" charset="0"/>
              <a:buChar char="•"/>
            </a:pPr>
            <a:r>
              <a:rPr lang="en-US" b="1"/>
              <a:t>We use infrared waves in everyday life - </a:t>
            </a:r>
            <a:r>
              <a:rPr lang="en-US" b="1" u="sng"/>
              <a:t>the following 6 slides show examples of where and how</a:t>
            </a:r>
            <a:r>
              <a:rPr lang="en-US" b="1"/>
              <a:t>.</a:t>
            </a:r>
          </a:p>
          <a:p>
            <a:endParaRPr lang="en-US" b="1"/>
          </a:p>
          <a:p>
            <a:r>
              <a:rPr lang="en-US" b="1"/>
              <a:t>Questions to ask children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effectLst/>
                <a:latin typeface="Calibri" panose="020F0502020204030204" pitchFamily="34" charset="0"/>
                <a:ea typeface="Calibri" panose="020F0502020204030204" pitchFamily="34" charset="0"/>
                <a:cs typeface="Times New Roman" panose="02020603050405020304" pitchFamily="18" charset="0"/>
              </a:rPr>
              <a:t>Have a look at the electromagnetic spectrum. </a:t>
            </a:r>
            <a:r>
              <a:rPr lang="en-GB" b="1"/>
              <a:t>Can you describe how some of these electromagnetic waves are used in everyday life?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effectLst/>
                <a:latin typeface="Calibri" panose="020F0502020204030204" pitchFamily="34" charset="0"/>
                <a:ea typeface="Calibri" panose="020F0502020204030204" pitchFamily="34" charset="0"/>
                <a:cs typeface="Times New Roman" panose="02020603050405020304" pitchFamily="18" charset="0"/>
              </a:rPr>
              <a:t>Research the history of the electromagnetic spectrum. </a:t>
            </a:r>
            <a:r>
              <a:rPr lang="en-GB" sz="1200" b="1">
                <a:effectLst/>
                <a:latin typeface="Calibri" panose="020F0502020204030204" pitchFamily="34" charset="0"/>
                <a:ea typeface="Calibri" panose="020F0502020204030204" pitchFamily="34" charset="0"/>
                <a:cs typeface="Times New Roman" panose="02020603050405020304" pitchFamily="18" charset="0"/>
              </a:rPr>
              <a:t>What was amazing about its discovery? </a:t>
            </a:r>
            <a:r>
              <a:rPr lang="en-GB" sz="1200" b="0">
                <a:effectLst/>
                <a:latin typeface="Calibri" panose="020F0502020204030204" pitchFamily="34" charset="0"/>
                <a:ea typeface="Calibri" panose="020F0502020204030204" pitchFamily="34" charset="0"/>
                <a:cs typeface="Times New Roman" panose="02020603050405020304" pitchFamily="18" charset="0"/>
              </a:rPr>
              <a:t>Only visibly light is detected by human eyes. None of the other waves can be ‘seen’ by humans although we can detect and measure them using scientific instruments.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indent="0">
              <a:buFont typeface="Arial" panose="020B0604020202020204" pitchFamily="34" charset="0"/>
              <a:buNone/>
            </a:pPr>
            <a:r>
              <a:rPr lang="en-US" b="1"/>
              <a:t>Useful website</a:t>
            </a:r>
          </a:p>
          <a:p>
            <a:r>
              <a:rPr lang="en-US"/>
              <a:t>https://imagine.gsfc.nasa.gov/science/toolbox/emspectrum1.html</a:t>
            </a:r>
            <a:r>
              <a:rPr lang="en-GB"/>
              <a:t> </a:t>
            </a:r>
          </a:p>
          <a:p>
            <a:endParaRPr lang="en-GB"/>
          </a:p>
          <a:p>
            <a:pPr algn="l"/>
            <a:r>
              <a:rPr lang="en-GB"/>
              <a:t>* </a:t>
            </a:r>
            <a:r>
              <a:rPr lang="en-GB" sz="1800" b="0" i="0" u="none" strike="noStrike" baseline="0">
                <a:solidFill>
                  <a:srgbClr val="646463"/>
                </a:solidFill>
                <a:latin typeface="InterFace-Regular"/>
              </a:rPr>
              <a:t>© </a:t>
            </a:r>
            <a:r>
              <a:rPr lang="en-GB" sz="1800" b="0" i="0" u="none" strike="noStrike" baseline="0" err="1">
                <a:solidFill>
                  <a:srgbClr val="646463"/>
                </a:solidFill>
                <a:latin typeface="InterFace-Regular"/>
              </a:rPr>
              <a:t>Inductiveload</a:t>
            </a:r>
            <a:r>
              <a:rPr lang="en-GB" sz="1800" b="0" i="0" u="none" strike="noStrike" baseline="0">
                <a:solidFill>
                  <a:srgbClr val="646463"/>
                </a:solidFill>
                <a:latin typeface="InterFace-Regular"/>
              </a:rPr>
              <a:t>, NASA, licenced through Creative Commons and accessed </a:t>
            </a:r>
            <a:r>
              <a:rPr lang="en-GB" sz="1800" b="0" i="0" u="none" strike="noStrike" baseline="0">
                <a:solidFill>
                  <a:srgbClr val="607DB4"/>
                </a:solidFill>
                <a:latin typeface="InterFace-Regular"/>
              </a:rPr>
              <a:t>here</a:t>
            </a:r>
            <a:r>
              <a:rPr lang="en-GB" sz="1800" b="0" i="0" u="none" strike="noStrike" baseline="0">
                <a:solidFill>
                  <a:srgbClr val="646463"/>
                </a:solidFill>
                <a:latin typeface="InterFace-Regular"/>
              </a:rPr>
              <a:t> -</a:t>
            </a:r>
            <a:r>
              <a:rPr lang="en-US" sz="1200"/>
              <a:t> </a:t>
            </a:r>
            <a:r>
              <a:rPr lang="en-US" sz="1200">
                <a:hlinkClick r:id="rId3"/>
              </a:rPr>
              <a:t>https://commons.wikimedia.org/w/index.php?curid=2974242</a:t>
            </a:r>
            <a:r>
              <a:rPr lang="en-US" sz="1200"/>
              <a:t> </a:t>
            </a:r>
            <a:endParaRPr lang="en-US"/>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22</a:t>
            </a:fld>
            <a:endParaRPr lang="en-GB"/>
          </a:p>
        </p:txBody>
      </p:sp>
    </p:spTree>
    <p:extLst>
      <p:ext uri="{BB962C8B-B14F-4D97-AF65-F5344CB8AC3E}">
        <p14:creationId xmlns:p14="http://schemas.microsoft.com/office/powerpoint/2010/main" val="3841037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Equine veterinarian</a:t>
            </a:r>
          </a:p>
          <a:p>
            <a:endParaRPr lang="en-GB"/>
          </a:p>
          <a:p>
            <a:r>
              <a:rPr lang="en-US" sz="1200" b="0" i="0" kern="1200">
                <a:solidFill>
                  <a:schemeClr val="tx1"/>
                </a:solidFill>
                <a:effectLst/>
                <a:latin typeface="+mn-lt"/>
                <a:ea typeface="+mn-ea"/>
                <a:cs typeface="+mn-cs"/>
              </a:rPr>
              <a:t>Infrared is sensitive to changes within the anatomy. This includes the nervous systems and skeletal as well as muscles and blood vessels (vascular) in the animal. Thermal imaging is also significantly cheaper than x-rays, MRI and body scans, often being the best for the animal as well due to it being non-invasive. </a:t>
            </a:r>
          </a:p>
          <a:p>
            <a:endParaRPr lang="en-US" sz="1200" b="0" i="0" kern="1200">
              <a:solidFill>
                <a:schemeClr val="tx1"/>
              </a:solidFill>
              <a:effectLst/>
              <a:latin typeface="+mn-lt"/>
              <a:ea typeface="+mn-ea"/>
              <a:cs typeface="+mn-cs"/>
            </a:endParaRPr>
          </a:p>
          <a:p>
            <a:r>
              <a:rPr lang="en-US" sz="1200" b="1" i="0" kern="1200">
                <a:solidFill>
                  <a:schemeClr val="tx1"/>
                </a:solidFill>
                <a:effectLst/>
                <a:latin typeface="+mn-lt"/>
                <a:ea typeface="+mn-ea"/>
                <a:cs typeface="+mn-cs"/>
              </a:rPr>
              <a:t>What does infrared allow vets to do?</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Measure how bad the injury may be.</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Detect early health signs before they are a problem for the animal.</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Locate problems in an animal’s legs by studying heat and finding things like thorns. </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Find animals that may be lost in the dark. </a:t>
            </a:r>
          </a:p>
          <a:p>
            <a:pPr marL="171450" indent="-171450">
              <a:buFont typeface="Arial" panose="020B0604020202020204" pitchFamily="34" charset="0"/>
              <a:buChar char="•"/>
            </a:pPr>
            <a:r>
              <a:rPr lang="en-US" sz="1200" b="0" i="0" kern="1200">
                <a:solidFill>
                  <a:schemeClr val="tx1"/>
                </a:solidFill>
                <a:effectLst/>
                <a:latin typeface="+mn-lt"/>
                <a:ea typeface="+mn-ea"/>
                <a:cs typeface="+mn-cs"/>
              </a:rPr>
              <a:t>Help keep an eye on a healing injury before the animal is used again for work or training purposes </a:t>
            </a:r>
          </a:p>
          <a:p>
            <a:r>
              <a:rPr lang="en-US"/>
              <a:t>It is quick</a:t>
            </a:r>
            <a:r>
              <a:rPr lang="en-US" sz="1200" b="0" i="0" kern="1200">
                <a:solidFill>
                  <a:schemeClr val="tx1"/>
                </a:solidFill>
                <a:effectLst/>
                <a:latin typeface="+mn-lt"/>
                <a:ea typeface="+mn-ea"/>
                <a:cs typeface="+mn-cs"/>
              </a:rPr>
              <a:t> </a:t>
            </a:r>
            <a:r>
              <a:rPr lang="en-US"/>
              <a:t>to use </a:t>
            </a:r>
            <a:r>
              <a:rPr lang="en-US" sz="1200" b="0" i="0" kern="1200">
                <a:solidFill>
                  <a:schemeClr val="tx1"/>
                </a:solidFill>
                <a:effectLst/>
                <a:latin typeface="+mn-lt"/>
                <a:ea typeface="+mn-ea"/>
                <a:cs typeface="+mn-cs"/>
              </a:rPr>
              <a:t>and non-invasive for the animal involved</a:t>
            </a:r>
            <a:r>
              <a:rPr lang="en-US"/>
              <a:t>. </a:t>
            </a:r>
            <a:endParaRPr lang="en-US" sz="1200" b="0" i="0" kern="1200">
              <a:solidFill>
                <a:schemeClr val="tx1"/>
              </a:solidFill>
              <a:effectLst/>
              <a:latin typeface="+mn-lt"/>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23</a:t>
            </a:fld>
            <a:endParaRPr lang="en-GB"/>
          </a:p>
        </p:txBody>
      </p:sp>
    </p:spTree>
    <p:extLst>
      <p:ext uri="{BB962C8B-B14F-4D97-AF65-F5344CB8AC3E}">
        <p14:creationId xmlns:p14="http://schemas.microsoft.com/office/powerpoint/2010/main" val="38582983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Building maintenance</a:t>
            </a:r>
          </a:p>
          <a:p>
            <a:endParaRPr lang="en-GB"/>
          </a:p>
          <a:p>
            <a:r>
              <a:rPr lang="en-GB" b="1"/>
              <a:t>What does the infrared camera allow us to do?</a:t>
            </a:r>
          </a:p>
          <a:p>
            <a:pPr marL="171450" indent="-171450">
              <a:buFont typeface="Arial" panose="020B0604020202020204" pitchFamily="34" charset="0"/>
              <a:buChar char="•"/>
            </a:pPr>
            <a:r>
              <a:rPr lang="en-GB"/>
              <a:t>Find areas where heat is being lost from a building. </a:t>
            </a:r>
          </a:p>
          <a:p>
            <a:pPr marL="171450" indent="-171450">
              <a:buFont typeface="Arial" panose="020B0604020202020204" pitchFamily="34" charset="0"/>
              <a:buChar char="•"/>
            </a:pPr>
            <a:r>
              <a:rPr lang="en-GB"/>
              <a:t>The red areas are hotter. You can see that the rooms downstairs (perhaps where the people are) are warm. The roof space is also warm. Will this heat be wasted?</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b="1"/>
              <a:t>Where is this building hottest?</a:t>
            </a:r>
          </a:p>
          <a:p>
            <a:pPr marL="171450" indent="-171450">
              <a:buFont typeface="Arial" panose="020B0604020202020204" pitchFamily="34" charset="0"/>
              <a:buChar char="•"/>
            </a:pPr>
            <a:r>
              <a:rPr lang="en-GB"/>
              <a:t>Hottest in some (but not all) downstairs rooms – perhaps these are the sitting room where there might be a fire, or the kitchen where an oven might be on.</a:t>
            </a:r>
          </a:p>
          <a:p>
            <a:pPr marL="171450" indent="-171450">
              <a:buFont typeface="Arial" panose="020B0604020202020204" pitchFamily="34" charset="0"/>
              <a:buChar char="•"/>
            </a:pPr>
            <a:r>
              <a:rPr lang="en-GB"/>
              <a:t>Also hot in the attic because hot air rises. The heat energy cannot escape through the roof because this house is well insulated – this is a good thing.</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b="1"/>
              <a:t>Where is this building coolest?</a:t>
            </a:r>
          </a:p>
          <a:p>
            <a:pPr marL="171450" indent="-171450">
              <a:buFont typeface="Arial" panose="020B0604020202020204" pitchFamily="34" charset="0"/>
              <a:buChar char="•"/>
            </a:pPr>
            <a:r>
              <a:rPr lang="en-GB"/>
              <a:t>There is a cold spot bottom left where the door to the outside is.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24</a:t>
            </a:fld>
            <a:endParaRPr lang="en-GB"/>
          </a:p>
        </p:txBody>
      </p:sp>
    </p:spTree>
    <p:extLst>
      <p:ext uri="{BB962C8B-B14F-4D97-AF65-F5344CB8AC3E}">
        <p14:creationId xmlns:p14="http://schemas.microsoft.com/office/powerpoint/2010/main" val="3595644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Surveillance</a:t>
            </a:r>
          </a:p>
          <a:p>
            <a:endParaRPr lang="en-GB"/>
          </a:p>
          <a:p>
            <a:r>
              <a:rPr lang="en-GB" b="1"/>
              <a:t>What happens when you take a photograph in the dark?</a:t>
            </a:r>
          </a:p>
          <a:p>
            <a:r>
              <a:rPr lang="en-GB" b="0"/>
              <a:t>It depends on what sort of camera you are using!</a:t>
            </a:r>
          </a:p>
          <a:p>
            <a:pPr marL="171450" indent="-171450">
              <a:buFont typeface="Arial" panose="020B0604020202020204" pitchFamily="34" charset="0"/>
              <a:buChar char="•"/>
            </a:pPr>
            <a:r>
              <a:rPr lang="en-GB"/>
              <a:t>The sort of camera that most people have detects visible light. When it is dark, there is no visible light is present to be reflected from objects and so the camera cannot make an image. It does not ‘see’ anything.</a:t>
            </a:r>
          </a:p>
          <a:p>
            <a:pPr marL="171450" indent="-171450">
              <a:buFont typeface="Arial" panose="020B0604020202020204" pitchFamily="34" charset="0"/>
              <a:buChar char="•"/>
            </a:pPr>
            <a:r>
              <a:rPr lang="en-GB"/>
              <a:t>An infrared camera detects infrared light. When it is dark (i.e. no visible light is present), infrared light is still reflected from objects to the camera and an image can be made. The infrared camera can ‘see’ (detect the heat energy) in the dark.</a:t>
            </a:r>
            <a:endParaRPr lang="en-GB">
              <a:cs typeface="Calibri"/>
            </a:endParaRPr>
          </a:p>
          <a:p>
            <a:endParaRPr lang="en-GB"/>
          </a:p>
          <a:p>
            <a:r>
              <a:rPr lang="en-GB" b="1"/>
              <a:t>How can the infrared camera help with surveillance?</a:t>
            </a:r>
          </a:p>
          <a:p>
            <a:r>
              <a:rPr lang="en-GB"/>
              <a:t>It can detect and image at night when other cameras cannot.</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25</a:t>
            </a:fld>
            <a:endParaRPr lang="en-GB"/>
          </a:p>
        </p:txBody>
      </p:sp>
    </p:spTree>
    <p:extLst>
      <p:ext uri="{BB962C8B-B14F-4D97-AF65-F5344CB8AC3E}">
        <p14:creationId xmlns:p14="http://schemas.microsoft.com/office/powerpoint/2010/main" val="708308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GB" b="1"/>
              <a:t>Search &amp; Rescue </a:t>
            </a:r>
          </a:p>
          <a:p>
            <a:pPr marL="0" indent="0">
              <a:buFont typeface="+mj-lt"/>
              <a:buNone/>
            </a:pPr>
            <a:endParaRPr lang="en-GB" b="1"/>
          </a:p>
          <a:p>
            <a:pPr marL="0" indent="0">
              <a:buFont typeface="+mj-lt"/>
              <a:buNone/>
            </a:pPr>
            <a:r>
              <a:rPr lang="en-GB" b="1"/>
              <a:t>What can you see in the water and why?</a:t>
            </a:r>
          </a:p>
          <a:p>
            <a:pPr marL="0" indent="0">
              <a:buFont typeface="+mj-lt"/>
              <a:buNone/>
            </a:pPr>
            <a:r>
              <a:rPr lang="en-GB" b="0"/>
              <a:t>The IR camera reveals a </a:t>
            </a:r>
            <a:r>
              <a:rPr lang="en-GB"/>
              <a:t>man in water because he is hotter than the water surrounding him.</a:t>
            </a:r>
          </a:p>
          <a:p>
            <a:pPr marL="0" indent="0">
              <a:buFont typeface="+mj-lt"/>
              <a:buNone/>
            </a:pPr>
            <a:endParaRPr lang="en-GB"/>
          </a:p>
          <a:p>
            <a:pPr marL="0" indent="0">
              <a:buFont typeface="+mj-lt"/>
              <a:buNone/>
            </a:pPr>
            <a:r>
              <a:rPr lang="en-GB"/>
              <a:t>© Krzysztof </a:t>
            </a:r>
            <a:r>
              <a:rPr lang="en-GB" err="1"/>
              <a:t>Jakucy</a:t>
            </a:r>
            <a:r>
              <a:rPr lang="en-GB"/>
              <a:t>, licenced through Creative Commons and accessed here - https://commons.wikimedia.org/wiki/File:Man_in_water_-_IR_image.jpg</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26</a:t>
            </a:fld>
            <a:endParaRPr lang="en-GB"/>
          </a:p>
        </p:txBody>
      </p:sp>
    </p:spTree>
    <p:extLst>
      <p:ext uri="{BB962C8B-B14F-4D97-AF65-F5344CB8AC3E}">
        <p14:creationId xmlns:p14="http://schemas.microsoft.com/office/powerpoint/2010/main" val="3033155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GB" b="1"/>
              <a:t>Firefighting</a:t>
            </a:r>
          </a:p>
          <a:p>
            <a:pPr marL="0" indent="0">
              <a:buFont typeface="+mj-lt"/>
              <a:buNone/>
            </a:pPr>
            <a:endParaRPr lang="en-GB" b="0" i="0">
              <a:solidFill>
                <a:srgbClr val="000000"/>
              </a:solidFill>
              <a:effectLst/>
              <a:latin typeface="Roboto" panose="02000000000000000000" pitchFamily="2" charset="0"/>
            </a:endParaRPr>
          </a:p>
          <a:p>
            <a:pPr marL="0" indent="0">
              <a:buFont typeface="+mj-lt"/>
              <a:buNone/>
            </a:pPr>
            <a:r>
              <a:rPr lang="en-GB" b="0" i="0">
                <a:solidFill>
                  <a:srgbClr val="000000"/>
                </a:solidFill>
                <a:effectLst/>
                <a:latin typeface="Roboto" panose="02000000000000000000" pitchFamily="2" charset="0"/>
              </a:rPr>
              <a:t>Fireman George Carter utilizes a Naval Infrared Fire fighting Thermal Imager (NIFTI) to detect hotspots during a fire drill held aboard the U.S. 7th Fleet flagship USS Blue Ridge (LCC 19). </a:t>
            </a:r>
            <a:endParaRPr lang="en-GB"/>
          </a:p>
          <a:p>
            <a:pPr marL="228600" indent="-228600">
              <a:buFont typeface="+mj-lt"/>
              <a:buAutoNum type="arabicPeriod"/>
            </a:pPr>
            <a:endParaRPr lang="en-GB"/>
          </a:p>
          <a:p>
            <a:pPr marL="0" indent="0">
              <a:buFont typeface="+mj-lt"/>
              <a:buNone/>
            </a:pPr>
            <a:r>
              <a:rPr lang="en-GB" i="0"/>
              <a:t>Other example are (no images available): </a:t>
            </a:r>
          </a:p>
          <a:p>
            <a:pPr marL="228600" indent="-228600">
              <a:buFont typeface="+mj-lt"/>
              <a:buAutoNum type="arabicPeriod"/>
            </a:pPr>
            <a:r>
              <a:rPr lang="en-GB" i="0"/>
              <a:t>gas leak detection</a:t>
            </a:r>
          </a:p>
          <a:p>
            <a:pPr marL="228600" indent="-228600">
              <a:buFont typeface="+mj-lt"/>
              <a:buAutoNum type="arabicPeriod"/>
            </a:pPr>
            <a:r>
              <a:rPr lang="en-GB" i="0"/>
              <a:t>air quality</a:t>
            </a:r>
            <a:endParaRPr lang="en-GB" i="1"/>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27</a:t>
            </a:fld>
            <a:endParaRPr lang="en-GB"/>
          </a:p>
        </p:txBody>
      </p:sp>
    </p:spTree>
    <p:extLst>
      <p:ext uri="{BB962C8B-B14F-4D97-AF65-F5344CB8AC3E}">
        <p14:creationId xmlns:p14="http://schemas.microsoft.com/office/powerpoint/2010/main" val="24694497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Where can I get an infrared camera?</a:t>
            </a:r>
            <a:endParaRPr lang="en-US" sz="1200"/>
          </a:p>
          <a:p>
            <a:r>
              <a:rPr lang="en-US" sz="1200"/>
              <a:t>Expensive - several hundred</a:t>
            </a:r>
            <a:r>
              <a:rPr lang="en-US"/>
              <a:t> </a:t>
            </a:r>
            <a:r>
              <a:rPr lang="en-US" sz="1200"/>
              <a:t>to several thousand pounds</a:t>
            </a:r>
          </a:p>
          <a:p>
            <a:r>
              <a:rPr lang="en-US" sz="1200"/>
              <a:t>Scotland – easy, contact SSERC to find your LA camera</a:t>
            </a:r>
          </a:p>
          <a:p>
            <a:r>
              <a:rPr lang="en-US"/>
              <a:t>Elsewhere, it may be possible to borrow</a:t>
            </a:r>
            <a:r>
              <a:rPr lang="en-US" sz="1200"/>
              <a:t> one…</a:t>
            </a:r>
          </a:p>
          <a:p>
            <a:pPr marL="171450" indent="-171450">
              <a:buFont typeface="Arial" panose="020B0604020202020204" pitchFamily="34" charset="0"/>
              <a:buChar char="•"/>
            </a:pPr>
            <a:r>
              <a:rPr lang="en-US" sz="1200"/>
              <a:t>Equine veterinarian</a:t>
            </a:r>
          </a:p>
          <a:p>
            <a:pPr marL="171450" indent="-171450">
              <a:buFont typeface="Arial" panose="020B0604020202020204" pitchFamily="34" charset="0"/>
              <a:buChar char="•"/>
            </a:pPr>
            <a:r>
              <a:rPr lang="en-US" sz="1200"/>
              <a:t>Building maintenance company</a:t>
            </a:r>
          </a:p>
          <a:p>
            <a:pPr marL="171450" indent="-171450">
              <a:buFont typeface="Arial" panose="020B0604020202020204" pitchFamily="34" charset="0"/>
              <a:buChar char="•"/>
            </a:pPr>
            <a:r>
              <a:rPr lang="en-US" sz="1200"/>
              <a:t>Fire brigade</a:t>
            </a:r>
          </a:p>
          <a:p>
            <a:pPr marL="171450" indent="-171450">
              <a:buFont typeface="Arial" panose="020B0604020202020204" pitchFamily="34" charset="0"/>
              <a:buChar char="•"/>
            </a:pPr>
            <a:r>
              <a:rPr lang="en-US" sz="1200"/>
              <a:t>Search &amp; Rescue teams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28</a:t>
            </a:fld>
            <a:endParaRPr lang="en-GB"/>
          </a:p>
        </p:txBody>
      </p:sp>
    </p:spTree>
    <p:extLst>
      <p:ext uri="{BB962C8B-B14F-4D97-AF65-F5344CB8AC3E}">
        <p14:creationId xmlns:p14="http://schemas.microsoft.com/office/powerpoint/2010/main" val="20912808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rPr>
              <a:t>Resources</a:t>
            </a:r>
          </a:p>
          <a:p>
            <a:r>
              <a:rPr lang="en-US" err="1">
                <a:solidFill>
                  <a:schemeClr val="tx1"/>
                </a:solidFill>
              </a:rPr>
              <a:t>Coloured</a:t>
            </a:r>
            <a:r>
              <a:rPr lang="en-US">
                <a:solidFill>
                  <a:schemeClr val="tx1"/>
                </a:solidFill>
              </a:rPr>
              <a:t> pencils &amp; paper, forehead or plastic strip thermometers (optional), infrared camera</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000" b="1"/>
          </a:p>
          <a:p>
            <a:pPr marL="0" marR="0" lvl="0" indent="0" algn="l" defTabSz="914400" rtl="0" eaLnBrk="1" fontAlgn="auto" latinLnBrk="0" hangingPunct="1">
              <a:lnSpc>
                <a:spcPct val="107000"/>
              </a:lnSpc>
              <a:spcBef>
                <a:spcPts val="0"/>
              </a:spcBef>
              <a:spcAft>
                <a:spcPts val="800"/>
              </a:spcAft>
              <a:buClrTx/>
              <a:buSzTx/>
              <a:buFontTx/>
              <a:buNone/>
              <a:tabLst/>
              <a:defRPr/>
            </a:pPr>
            <a:r>
              <a:rPr lang="en-GB" sz="1000" b="1"/>
              <a:t>Background information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t>Infrared (IR) radiation is a type of </a:t>
            </a:r>
            <a:r>
              <a:rPr lang="en-US" sz="1200" i="1"/>
              <a:t>electromagnetic </a:t>
            </a:r>
            <a:r>
              <a:rPr lang="en-US" sz="1200"/>
              <a:t>radiation. </a:t>
            </a:r>
          </a:p>
          <a:p>
            <a:pPr marL="285750" indent="-285750">
              <a:buFont typeface="Arial" panose="020B0604020202020204" pitchFamily="34" charset="0"/>
              <a:buChar char="•"/>
            </a:pPr>
            <a:r>
              <a:rPr lang="en-US" sz="1200"/>
              <a:t>The word infrared means below red. It comes from the Latin word infra (meaning below) and the English word red. </a:t>
            </a:r>
          </a:p>
          <a:p>
            <a:pPr marL="285750" indent="-285750">
              <a:buFont typeface="Arial" panose="020B0604020202020204" pitchFamily="34" charset="0"/>
              <a:buChar char="•"/>
            </a:pPr>
            <a:r>
              <a:rPr lang="en-US" sz="1200"/>
              <a:t>The infrared wave is longer than visible light (which humans can see) and shorter than microwaves. </a:t>
            </a:r>
          </a:p>
          <a:p>
            <a:pPr marL="285750" indent="-285750">
              <a:buFont typeface="Arial" panose="020B0604020202020204" pitchFamily="34" charset="0"/>
              <a:buChar char="•"/>
            </a:pPr>
            <a:r>
              <a:rPr lang="en-US" sz="1200"/>
              <a:t>Visible red light has the longest wavelength that human eyes can see. </a:t>
            </a:r>
          </a:p>
          <a:p>
            <a:pPr marL="285750" indent="-285750">
              <a:buFont typeface="Arial" panose="020B0604020202020204" pitchFamily="34" charset="0"/>
              <a:buChar char="•"/>
            </a:pPr>
            <a:r>
              <a:rPr lang="en-US" sz="1200"/>
              <a:t>Infrared waves cannot be seen by the human eye. </a:t>
            </a:r>
          </a:p>
          <a:p>
            <a:pPr marL="457200" indent="-457200">
              <a:buFont typeface="Arial" panose="020B0604020202020204" pitchFamily="34" charset="0"/>
              <a:buChar char="•"/>
            </a:pPr>
            <a:r>
              <a:rPr lang="en-GB" sz="1800" b="0" i="0" u="none" strike="noStrike" baseline="0">
                <a:solidFill>
                  <a:srgbClr val="646463"/>
                </a:solidFill>
                <a:latin typeface="InterFace-Regular"/>
              </a:rPr>
              <a:t>Infrared is emitted by anything that gives off heat, including humans. Hotter parts of the body will look yellow in an infrared image like the one shown here.</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GB" sz="1000" b="1"/>
          </a:p>
          <a:p>
            <a:pPr marL="0" marR="0" lvl="0" indent="0" algn="l" defTabSz="914400" rtl="0" eaLnBrk="1" fontAlgn="auto" latinLnBrk="0" hangingPunct="1">
              <a:lnSpc>
                <a:spcPct val="107000"/>
              </a:lnSpc>
              <a:spcBef>
                <a:spcPts val="0"/>
              </a:spcBef>
              <a:spcAft>
                <a:spcPts val="800"/>
              </a:spcAft>
              <a:buClrTx/>
              <a:buSzTx/>
              <a:buFontTx/>
              <a:buNone/>
              <a:tabLst/>
              <a:defRPr/>
            </a:pPr>
            <a:r>
              <a:rPr lang="en-GB" sz="1000" b="1"/>
              <a:t>What to do/Ask the children</a:t>
            </a:r>
          </a:p>
          <a:p>
            <a:pPr marL="342900" indent="-342900">
              <a:buFont typeface="+mj-lt"/>
              <a:buAutoNum type="arabicPeriod"/>
            </a:pPr>
            <a:r>
              <a:rPr lang="en-GB"/>
              <a:t>Create a </a:t>
            </a:r>
            <a:r>
              <a:rPr lang="en-GB" b="1"/>
              <a:t>colour scale </a:t>
            </a:r>
            <a:r>
              <a:rPr lang="en-GB"/>
              <a:t>that represents hot to cold, using any colours.</a:t>
            </a:r>
          </a:p>
          <a:p>
            <a:pPr marL="342900" indent="-342900">
              <a:buFont typeface="+mj-lt"/>
              <a:buAutoNum type="arabicPeriod"/>
            </a:pPr>
            <a:r>
              <a:rPr lang="en-GB"/>
              <a:t>Feel your body – which body parts are hot, which are cold?</a:t>
            </a:r>
          </a:p>
          <a:p>
            <a:pPr marL="342900" indent="-342900">
              <a:buFont typeface="+mj-lt"/>
              <a:buAutoNum type="arabicPeriod"/>
            </a:pPr>
            <a:r>
              <a:rPr lang="en-GB"/>
              <a:t>Draw your portrait using your colour scale.</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29</a:t>
            </a:fld>
            <a:endParaRPr lang="en-GB"/>
          </a:p>
        </p:txBody>
      </p:sp>
    </p:spTree>
    <p:extLst>
      <p:ext uri="{BB962C8B-B14F-4D97-AF65-F5344CB8AC3E}">
        <p14:creationId xmlns:p14="http://schemas.microsoft.com/office/powerpoint/2010/main" val="4290659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Possible investigations with an infrared camera – suitable for ages 7-11</a:t>
            </a:r>
          </a:p>
          <a:p>
            <a:endParaRPr lang="en-GB"/>
          </a:p>
          <a:p>
            <a:r>
              <a:rPr lang="en-GB" b="1"/>
              <a:t>Insulation topic – Which coat provides the ‘best’ insulation?</a:t>
            </a:r>
          </a:p>
          <a:p>
            <a:r>
              <a:rPr lang="en-GB"/>
              <a:t>Comparative/fair testing </a:t>
            </a:r>
            <a:r>
              <a:rPr lang="en-GB">
                <a:sym typeface="Wingdings" panose="05000000000000000000" pitchFamily="2" charset="2"/>
              </a:rPr>
              <a:t></a:t>
            </a:r>
            <a:r>
              <a:rPr lang="en-GB"/>
              <a:t> Children could use an IR camera to measure heat emitted from a person not wearing a coat and then compare heat emitted from that person wearing coats made from different materials.</a:t>
            </a:r>
          </a:p>
          <a:p>
            <a:r>
              <a:rPr lang="en-GB"/>
              <a:t>Older children could collect data and plot a bar chart to present their results.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30</a:t>
            </a:fld>
            <a:endParaRPr lang="en-GB"/>
          </a:p>
        </p:txBody>
      </p:sp>
    </p:spTree>
    <p:extLst>
      <p:ext uri="{BB962C8B-B14F-4D97-AF65-F5344CB8AC3E}">
        <p14:creationId xmlns:p14="http://schemas.microsoft.com/office/powerpoint/2010/main" val="1304466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Could be printed for a science working wall or children’s books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Possible investigations with an infrared camera – suitable for ages 7-11</a:t>
            </a:r>
          </a:p>
          <a:p>
            <a:endParaRPr lang="en-GB"/>
          </a:p>
          <a:p>
            <a:r>
              <a:rPr lang="en-GB" b="1"/>
              <a:t>Light topic – How does the temperature of an object (natural or artificial) change during a sunny day?</a:t>
            </a:r>
          </a:p>
          <a:p>
            <a:r>
              <a:rPr lang="en-GB"/>
              <a:t>Observation over time </a:t>
            </a:r>
            <a:r>
              <a:rPr lang="en-GB">
                <a:sym typeface="Wingdings" panose="05000000000000000000" pitchFamily="2" charset="2"/>
              </a:rPr>
              <a:t> </a:t>
            </a:r>
            <a:r>
              <a:rPr lang="en-GB"/>
              <a:t>Children could measure the heat emitted from an object (e.g. a wall) at intervals during the day.</a:t>
            </a:r>
          </a:p>
          <a:p>
            <a:r>
              <a:rPr lang="en-GB"/>
              <a:t>Pattern seeking </a:t>
            </a:r>
            <a:r>
              <a:rPr lang="en-GB">
                <a:sym typeface="Wingdings" panose="05000000000000000000" pitchFamily="2" charset="2"/>
              </a:rPr>
              <a:t> </a:t>
            </a:r>
            <a:r>
              <a:rPr lang="en-GB"/>
              <a:t>They could compare what happens to objects in sunny places and what happens to objects in shady places.</a:t>
            </a:r>
          </a:p>
          <a:p>
            <a:endParaRPr lang="en-GB"/>
          </a:p>
          <a:p>
            <a:r>
              <a:rPr lang="en-GB" b="1"/>
              <a:t>Senses topic – What happens when we touch something colder than ourselves?</a:t>
            </a:r>
          </a:p>
          <a:p>
            <a:r>
              <a:rPr lang="en-GB" b="0"/>
              <a:t>Observation over time </a:t>
            </a:r>
            <a:r>
              <a:rPr lang="en-GB" b="0">
                <a:sym typeface="Wingdings" panose="05000000000000000000" pitchFamily="2" charset="2"/>
              </a:rPr>
              <a:t> Children could measure heat emitted from an object before and after putting their hand on it.</a:t>
            </a:r>
            <a:endParaRPr lang="en-GB" b="0"/>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31</a:t>
            </a:fld>
            <a:endParaRPr lang="en-GB"/>
          </a:p>
        </p:txBody>
      </p:sp>
    </p:spTree>
    <p:extLst>
      <p:ext uri="{BB962C8B-B14F-4D97-AF65-F5344CB8AC3E}">
        <p14:creationId xmlns:p14="http://schemas.microsoft.com/office/powerpoint/2010/main" val="3175944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Run this short Explorify activity, visit - https://explorify.uk/en/activities/zoom-in-zoom-out/reflections-on-mars</a:t>
            </a:r>
          </a:p>
          <a:p>
            <a:r>
              <a:rPr lang="en-GB"/>
              <a:t>It will take you to the Explorify website – if you do not have an account, sign up (it's free) before the lesson!</a:t>
            </a:r>
            <a:endParaRPr lang="en-US"/>
          </a:p>
          <a:p>
            <a:pPr algn="l"/>
            <a:endParaRPr lang="en-GB" b="0" i="0">
              <a:solidFill>
                <a:srgbClr val="292929"/>
              </a:solidFill>
              <a:effectLst/>
              <a:latin typeface="Helvetica Neue"/>
            </a:endParaRPr>
          </a:p>
          <a:p>
            <a:pPr algn="l"/>
            <a:r>
              <a:rPr lang="en-GB" b="0" i="0">
                <a:solidFill>
                  <a:srgbClr val="292929"/>
                </a:solidFill>
                <a:effectLst/>
                <a:latin typeface="Helvetica Neue"/>
              </a:rPr>
              <a:t>This image is of Mars and its two small moons, Phobos and </a:t>
            </a:r>
            <a:r>
              <a:rPr lang="en-GB" b="0" i="0" err="1">
                <a:solidFill>
                  <a:srgbClr val="292929"/>
                </a:solidFill>
                <a:effectLst/>
                <a:latin typeface="Helvetica Neue"/>
              </a:rPr>
              <a:t>Diemos</a:t>
            </a:r>
            <a:r>
              <a:rPr lang="en-GB" b="0" i="0">
                <a:solidFill>
                  <a:srgbClr val="292929"/>
                </a:solidFill>
                <a:effectLst/>
                <a:latin typeface="Helvetica Neue"/>
              </a:rPr>
              <a:t>, was taken with the Hubble Space Telescope. </a:t>
            </a:r>
          </a:p>
          <a:p>
            <a:pPr algn="l"/>
            <a:r>
              <a:rPr lang="en-GB" b="0" i="0">
                <a:solidFill>
                  <a:srgbClr val="292929"/>
                </a:solidFill>
                <a:effectLst/>
                <a:latin typeface="Helvetica Neue"/>
              </a:rPr>
              <a:t>The Hubble Space Telescope is a reflector telescope. This means it uses a large curved mirror to collect and focus the light to create images of objects in space.</a:t>
            </a:r>
          </a:p>
          <a:p>
            <a:pPr algn="l"/>
            <a:endParaRPr lang="en-GB" b="0" i="0">
              <a:solidFill>
                <a:srgbClr val="292929"/>
              </a:solidFill>
              <a:effectLst/>
              <a:latin typeface="Helvetica Neue"/>
            </a:endParaRPr>
          </a:p>
          <a:p>
            <a:pPr algn="l"/>
            <a:r>
              <a:rPr lang="en-GB" b="1" i="0">
                <a:solidFill>
                  <a:srgbClr val="292929"/>
                </a:solidFill>
                <a:effectLst/>
                <a:latin typeface="Helvetica Neue"/>
              </a:rPr>
              <a:t>Think – Pair – Share</a:t>
            </a:r>
          </a:p>
          <a:p>
            <a:pPr algn="l"/>
            <a:r>
              <a:rPr lang="en-GB" b="0" i="0">
                <a:solidFill>
                  <a:srgbClr val="292929"/>
                </a:solidFill>
                <a:effectLst/>
                <a:latin typeface="Helvetica Neue"/>
              </a:rPr>
              <a:t>Start with the zoomed-in image. </a:t>
            </a:r>
          </a:p>
          <a:p>
            <a:pPr algn="l"/>
            <a:r>
              <a:rPr lang="en-GB" b="0" i="0">
                <a:solidFill>
                  <a:srgbClr val="292929"/>
                </a:solidFill>
                <a:effectLst/>
                <a:latin typeface="Helvetica Neue"/>
              </a:rPr>
              <a:t>Ask:</a:t>
            </a:r>
          </a:p>
          <a:p>
            <a:pPr marL="171450" indent="-171450" algn="l">
              <a:buFont typeface="Arial" panose="020B0604020202020204" pitchFamily="34" charset="0"/>
              <a:buChar char="•"/>
            </a:pPr>
            <a:r>
              <a:rPr lang="en-GB" b="1" i="0">
                <a:solidFill>
                  <a:srgbClr val="292929"/>
                </a:solidFill>
                <a:effectLst/>
                <a:latin typeface="Helvetica Neue"/>
              </a:rPr>
              <a:t>What do you think the image is? Why?</a:t>
            </a:r>
          </a:p>
          <a:p>
            <a:pPr marL="171450" indent="-171450" algn="l">
              <a:buFont typeface="Arial" panose="020B0604020202020204" pitchFamily="34" charset="0"/>
              <a:buChar char="•"/>
            </a:pPr>
            <a:r>
              <a:rPr lang="en-GB" b="1" i="0">
                <a:solidFill>
                  <a:srgbClr val="292929"/>
                </a:solidFill>
                <a:effectLst/>
                <a:latin typeface="Helvetica Neue"/>
              </a:rPr>
              <a:t>Can you describe what you see?</a:t>
            </a:r>
          </a:p>
          <a:p>
            <a:pPr algn="l"/>
            <a:endParaRPr lang="en-GB" b="0" i="0">
              <a:solidFill>
                <a:srgbClr val="292929"/>
              </a:solidFill>
              <a:effectLst/>
              <a:latin typeface="Helvetica Neue"/>
            </a:endParaRPr>
          </a:p>
          <a:p>
            <a:pPr algn="l"/>
            <a:r>
              <a:rPr lang="en-GB" b="0" i="0">
                <a:solidFill>
                  <a:srgbClr val="292929"/>
                </a:solidFill>
                <a:effectLst/>
                <a:latin typeface="Helvetica Neue"/>
              </a:rPr>
              <a:t>Every time you zoom out:</a:t>
            </a:r>
          </a:p>
          <a:p>
            <a:pPr marL="171450" indent="-171450" algn="l">
              <a:buFont typeface="Arial" panose="020B0604020202020204" pitchFamily="34" charset="0"/>
              <a:buChar char="•"/>
            </a:pPr>
            <a:r>
              <a:rPr lang="en-GB" b="1" i="0">
                <a:solidFill>
                  <a:srgbClr val="292929"/>
                </a:solidFill>
                <a:effectLst/>
                <a:latin typeface="Helvetica Neue"/>
              </a:rPr>
              <a:t>What do you think the image is now?</a:t>
            </a:r>
          </a:p>
          <a:p>
            <a:pPr marL="171450" indent="-171450" algn="l">
              <a:buFont typeface="Arial" panose="020B0604020202020204" pitchFamily="34" charset="0"/>
              <a:buChar char="•"/>
            </a:pPr>
            <a:r>
              <a:rPr lang="en-GB" b="1" i="0">
                <a:solidFill>
                  <a:srgbClr val="292929"/>
                </a:solidFill>
                <a:effectLst/>
                <a:latin typeface="Helvetica Neue"/>
              </a:rPr>
              <a:t>Have you changed your mind? Why?</a:t>
            </a:r>
          </a:p>
          <a:p>
            <a:pPr marL="171450" indent="-171450" algn="l">
              <a:buFont typeface="Arial" panose="020B0604020202020204" pitchFamily="34" charset="0"/>
              <a:buChar char="•"/>
            </a:pPr>
            <a:endParaRPr lang="en-GB" b="0" i="0">
              <a:solidFill>
                <a:srgbClr val="292929"/>
              </a:solidFill>
              <a:effectLst/>
              <a:latin typeface="Helvetica Neue"/>
            </a:endParaRPr>
          </a:p>
          <a:p>
            <a:pPr marL="0" indent="0" algn="l">
              <a:buFont typeface="Arial" panose="020B0604020202020204" pitchFamily="34" charset="0"/>
              <a:buNone/>
            </a:pPr>
            <a:r>
              <a:rPr lang="en-GB" b="0" i="0">
                <a:solidFill>
                  <a:srgbClr val="292929"/>
                </a:solidFill>
                <a:effectLst/>
                <a:latin typeface="Helvetica Neue"/>
              </a:rPr>
              <a:t>Finally:</a:t>
            </a:r>
          </a:p>
          <a:p>
            <a:pPr marL="171450" indent="-171450" algn="l">
              <a:buFont typeface="Arial" panose="020B0604020202020204" pitchFamily="34" charset="0"/>
              <a:buChar char="•"/>
            </a:pPr>
            <a:r>
              <a:rPr lang="en-GB" b="1" i="0">
                <a:solidFill>
                  <a:srgbClr val="292929"/>
                </a:solidFill>
                <a:effectLst/>
                <a:latin typeface="Helvetica Neue"/>
              </a:rPr>
              <a:t>How did scientists get these images?</a:t>
            </a:r>
          </a:p>
          <a:p>
            <a:pPr algn="l"/>
            <a:endParaRPr lang="en-GB"/>
          </a:p>
          <a:p>
            <a:r>
              <a:rPr lang="en-GB"/>
              <a:t>Note - Teachers need to have registered with Explorify to use Explorify activities.</a:t>
            </a:r>
          </a:p>
          <a:p>
            <a:r>
              <a:rPr lang="en-GB"/>
              <a:t>If you are not registered, it is FREE to do so. Visit - https://explorify.uk/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0914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a:solidFill>
                  <a:srgbClr val="000000"/>
                </a:solidFill>
                <a:effectLst/>
                <a:latin typeface="Helvetica Neue"/>
              </a:rPr>
              <a:t>This is one of two starter activities – choose one that suits your children.</a:t>
            </a:r>
          </a:p>
          <a:p>
            <a:endParaRPr lang="en-GB" b="0" i="0">
              <a:solidFill>
                <a:srgbClr val="000000"/>
              </a:solidFill>
              <a:effectLst/>
              <a:latin typeface="Helvetica Neue"/>
            </a:endParaRPr>
          </a:p>
          <a:p>
            <a:r>
              <a:rPr lang="en-GB" b="0" i="0">
                <a:solidFill>
                  <a:srgbClr val="000000"/>
                </a:solidFill>
                <a:effectLst/>
                <a:latin typeface="Helvetica Neue"/>
              </a:rPr>
              <a:t>Telescopes and binoculars focus light using pieces of curved, clear glass called lenses.</a:t>
            </a:r>
          </a:p>
          <a:p>
            <a:r>
              <a:rPr lang="en-GB" b="0" i="0">
                <a:solidFill>
                  <a:srgbClr val="000000"/>
                </a:solidFill>
                <a:effectLst/>
                <a:latin typeface="Helvetica Neue"/>
              </a:rPr>
              <a:t>Light bounces of a distant object. The lenses focus the light so that an image is seen by the eye. </a:t>
            </a:r>
          </a:p>
          <a:p>
            <a:endParaRPr lang="en-GB" b="0" i="0">
              <a:solidFill>
                <a:srgbClr val="000000"/>
              </a:solidFill>
              <a:effectLst/>
              <a:latin typeface="Helvetica Neue"/>
            </a:endParaRPr>
          </a:p>
          <a:p>
            <a:r>
              <a:rPr lang="en-US" b="1">
                <a:solidFill>
                  <a:schemeClr val="tx1"/>
                </a:solidFill>
              </a:rPr>
              <a:t>Resources – </a:t>
            </a:r>
            <a:r>
              <a:rPr lang="en-US">
                <a:solidFill>
                  <a:schemeClr val="tx1"/>
                </a:solidFill>
              </a:rPr>
              <a:t>telescopes, binoculars, pencil &amp; paper, measuring wheel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000000"/>
                </a:solidFill>
                <a:effectLst/>
                <a:latin typeface="Helvetica Neue"/>
              </a:rPr>
              <a:t>Talk about what you might see outside that is a long way off.</a:t>
            </a:r>
          </a:p>
          <a:p>
            <a:r>
              <a:rPr lang="en-GB" b="0" i="0">
                <a:solidFill>
                  <a:srgbClr val="000000"/>
                </a:solidFill>
                <a:effectLst/>
                <a:latin typeface="Helvetica Neue"/>
              </a:rPr>
              <a:t>Show children how to look through the eye-piece of the telescope/binoculars (some might need focusing).</a:t>
            </a:r>
          </a:p>
          <a:p>
            <a:r>
              <a:rPr lang="en-GB" b="0" i="0">
                <a:solidFill>
                  <a:srgbClr val="000000"/>
                </a:solidFill>
                <a:effectLst/>
                <a:latin typeface="Helvetica Neue"/>
              </a:rPr>
              <a:t>Let the children explore. </a:t>
            </a:r>
          </a:p>
          <a:p>
            <a:r>
              <a:rPr lang="en-GB" b="0" i="0">
                <a:solidFill>
                  <a:srgbClr val="000000"/>
                </a:solidFill>
                <a:effectLst/>
                <a:latin typeface="Helvetica Neue"/>
              </a:rPr>
              <a:t>Children could draw what they see (birds, trees, buildings, chimneys, etc.)</a:t>
            </a:r>
          </a:p>
          <a:p>
            <a:r>
              <a:rPr lang="en-GB" b="0" i="0">
                <a:solidFill>
                  <a:srgbClr val="000000"/>
                </a:solidFill>
                <a:effectLst/>
                <a:latin typeface="Helvetica Neue"/>
              </a:rPr>
              <a:t>Depending on where you are and what the children are looking at, you could measure how far away these objects are.</a:t>
            </a:r>
          </a:p>
          <a:p>
            <a:r>
              <a:rPr lang="en-GB" b="0" i="0">
                <a:solidFill>
                  <a:srgbClr val="000000"/>
                </a:solidFill>
                <a:effectLst/>
                <a:latin typeface="Helvetica Neue"/>
              </a:rPr>
              <a:t>Back in the classroom, discuss what the children have seen.</a:t>
            </a:r>
          </a:p>
          <a:p>
            <a:endParaRPr lang="en-GB" b="0" i="0">
              <a:solidFill>
                <a:srgbClr val="000000"/>
              </a:solidFill>
              <a:effectLst/>
              <a:latin typeface="Helvetica Neue"/>
            </a:endParaRPr>
          </a:p>
          <a:p>
            <a:r>
              <a:rPr lang="en-GB" b="1" i="0">
                <a:solidFill>
                  <a:srgbClr val="000000"/>
                </a:solidFill>
                <a:effectLst/>
                <a:latin typeface="Helvetica Neue"/>
              </a:rPr>
              <a:t>Questions to ask children</a:t>
            </a:r>
          </a:p>
          <a:p>
            <a:pPr marL="171450" indent="-171450">
              <a:buFont typeface="Arial" panose="020B0604020202020204" pitchFamily="34" charset="0"/>
              <a:buChar char="•"/>
            </a:pPr>
            <a:r>
              <a:rPr lang="en-GB" b="0" i="0">
                <a:solidFill>
                  <a:srgbClr val="000000"/>
                </a:solidFill>
                <a:effectLst/>
                <a:latin typeface="Helvetica Neue"/>
              </a:rPr>
              <a:t>What did you see through the telescope/binoculars?</a:t>
            </a:r>
          </a:p>
          <a:p>
            <a:pPr marL="171450" indent="-171450">
              <a:buFont typeface="Arial" panose="020B0604020202020204" pitchFamily="34" charset="0"/>
              <a:buChar char="•"/>
            </a:pPr>
            <a:r>
              <a:rPr lang="en-GB" b="0" i="0">
                <a:solidFill>
                  <a:srgbClr val="000000"/>
                </a:solidFill>
                <a:effectLst/>
                <a:latin typeface="Helvetica Neue"/>
              </a:rPr>
              <a:t>What did the [object] look like when you didn’t use the telescope/binoculars?</a:t>
            </a:r>
          </a:p>
          <a:p>
            <a:pPr marL="171450" indent="-171450">
              <a:buFont typeface="Arial" panose="020B0604020202020204" pitchFamily="34" charset="0"/>
              <a:buChar char="•"/>
            </a:pPr>
            <a:r>
              <a:rPr lang="en-GB" b="0" i="0">
                <a:solidFill>
                  <a:srgbClr val="000000"/>
                </a:solidFill>
                <a:effectLst/>
                <a:latin typeface="Helvetica Neue"/>
              </a:rPr>
              <a:t>How far away was the [object]?</a:t>
            </a:r>
          </a:p>
          <a:p>
            <a:pPr marL="171450" indent="-171450">
              <a:buFont typeface="Arial" panose="020B0604020202020204" pitchFamily="34" charset="0"/>
              <a:buChar char="•"/>
            </a:pPr>
            <a:r>
              <a:rPr lang="en-GB" b="0" i="0">
                <a:solidFill>
                  <a:srgbClr val="000000"/>
                </a:solidFill>
                <a:effectLst/>
                <a:latin typeface="Helvetica Neue"/>
              </a:rPr>
              <a:t>Who might use telescopes/binoculars? Children might think about bird watching, police, sports commentators and astronomers.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0" i="0">
                <a:solidFill>
                  <a:srgbClr val="000000"/>
                </a:solidFill>
                <a:effectLst/>
                <a:latin typeface="Helvetica Neue"/>
              </a:rPr>
              <a:t>We suggest that you have a short discussion with children about telescopes before talking about space telescopes. Children will need to know a little about what a telescope is to understand what scientists are currently doing. </a:t>
            </a:r>
            <a:r>
              <a:rPr lang="en-US" b="0"/>
              <a:t>Children may be familiar with simple tubular telescopes. </a:t>
            </a:r>
            <a:r>
              <a:rPr lang="en-GB" b="0" i="0">
                <a:solidFill>
                  <a:srgbClr val="000000"/>
                </a:solidFill>
                <a:effectLst/>
                <a:latin typeface="Helvetica Neue"/>
              </a:rPr>
              <a:t>If possible, show the children a telescope (or binoculars) so that they can experience seeing the image of a distant object. You may be able to borrow a telescope from an amateur bird watcher of space enthusiast.</a:t>
            </a:r>
            <a:r>
              <a:rPr lang="en-GB">
                <a:solidFill>
                  <a:srgbClr val="000000"/>
                </a:solidFill>
                <a:latin typeface="Helvetica Neue"/>
              </a:rPr>
              <a:t> Children can also look at hand lenses that are useful for very close up observation.</a:t>
            </a:r>
            <a:endParaRPr lang="en-GB"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Background information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Arial" panose="020B0604020202020204" pitchFamily="34" charset="0"/>
              </a:rPr>
              <a:t>Early telescopes focused light using pieces of curved, clear glass, called lenses. </a:t>
            </a:r>
            <a:r>
              <a:rPr lang="en-GB" b="0" i="0">
                <a:solidFill>
                  <a:srgbClr val="000000"/>
                </a:solidFill>
                <a:effectLst/>
                <a:latin typeface="Helvetica Neue"/>
              </a:rPr>
              <a:t>Light bounces of a distant object. The lenses focus the light so that an image is seen by the eye.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Arial" panose="020B0604020202020204" pitchFamily="34" charset="0"/>
              </a:rPr>
              <a:t>Many telescopes today use curved mirrors to gather light from the night sky. A mirror focuses the light coming from a distant object. That light is what we see when we look into a telescope. An image is made in our eye.</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000000"/>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a:solidFill>
                  <a:srgbClr val="000000"/>
                </a:solidFill>
                <a:effectLst/>
                <a:latin typeface="Helvetica Neue"/>
              </a:rPr>
              <a:t>Questions to ask children</a:t>
            </a:r>
          </a:p>
          <a:p>
            <a:pPr marL="171450" indent="-171450">
              <a:buFont typeface="Arial" panose="020B0604020202020204" pitchFamily="34" charset="0"/>
              <a:buChar char="•"/>
              <a:defRPr/>
            </a:pPr>
            <a:r>
              <a:rPr lang="en-GB" b="1" i="0">
                <a:solidFill>
                  <a:srgbClr val="000000"/>
                </a:solidFill>
                <a:effectLst/>
                <a:latin typeface="Helvetica Neue"/>
              </a:rPr>
              <a:t>What</a:t>
            </a:r>
            <a:r>
              <a:rPr lang="en-GB" b="1">
                <a:solidFill>
                  <a:srgbClr val="000000"/>
                </a:solidFill>
                <a:latin typeface="Helvetica Neue"/>
              </a:rPr>
              <a:t> is</a:t>
            </a:r>
            <a:r>
              <a:rPr lang="en-GB" b="1" i="0">
                <a:solidFill>
                  <a:srgbClr val="000000"/>
                </a:solidFill>
                <a:effectLst/>
                <a:latin typeface="Helvetica Neue"/>
              </a:rPr>
              <a:t> a telescope do? </a:t>
            </a:r>
            <a:r>
              <a:rPr lang="en-GB" b="0" i="0">
                <a:solidFill>
                  <a:srgbClr val="000000"/>
                </a:solidFill>
                <a:effectLst/>
                <a:latin typeface="Helvetica Neue"/>
              </a:rPr>
              <a:t>An optical instrument used to make very distant (and apparently very small) objects appear larger.</a:t>
            </a:r>
          </a:p>
          <a:p>
            <a:pPr marL="171450" indent="-171450">
              <a:buFont typeface="Arial" panose="020B0604020202020204" pitchFamily="34" charset="0"/>
              <a:buChar char="•"/>
              <a:defRPr/>
            </a:pPr>
            <a:r>
              <a:rPr lang="en-GB" b="1" i="0">
                <a:solidFill>
                  <a:srgbClr val="000000"/>
                </a:solidFill>
                <a:effectLst/>
                <a:latin typeface="Helvetica Neue"/>
              </a:rPr>
              <a:t>What can you see with a telescope? </a:t>
            </a:r>
            <a:r>
              <a:rPr lang="en-GB" b="0" i="0">
                <a:solidFill>
                  <a:srgbClr val="000000"/>
                </a:solidFill>
                <a:effectLst/>
                <a:latin typeface="Helvetica Neue"/>
              </a:rPr>
              <a:t>A small telescope can help you see objects that are a long way </a:t>
            </a:r>
            <a:r>
              <a:rPr lang="en-GB">
                <a:solidFill>
                  <a:srgbClr val="000000"/>
                </a:solidFill>
                <a:latin typeface="Helvetica Neue"/>
              </a:rPr>
              <a:t>away</a:t>
            </a:r>
            <a:r>
              <a:rPr lang="en-GB" b="0" i="0">
                <a:solidFill>
                  <a:srgbClr val="000000"/>
                </a:solidFill>
                <a:effectLst/>
                <a:latin typeface="Helvetica Neue"/>
              </a:rPr>
              <a:t>, e.g., a bird watcher might use a telescope to see birds that are on the other side of a field or in the sky.</a:t>
            </a:r>
            <a:r>
              <a:rPr lang="en-GB">
                <a:solidFill>
                  <a:srgbClr val="000000"/>
                </a:solidFill>
                <a:latin typeface="Helvetica Neue"/>
              </a:rPr>
              <a:t> </a:t>
            </a:r>
            <a:endParaRPr lang="en-GB" b="0" i="0">
              <a:solidFill>
                <a:srgbClr val="000000"/>
              </a:solidFill>
              <a:effectLst/>
              <a:latin typeface="Helvetica Neue"/>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How far can you see with a telescope? </a:t>
            </a:r>
            <a:r>
              <a:rPr lang="en-GB" b="0" i="0">
                <a:solidFill>
                  <a:srgbClr val="000000"/>
                </a:solidFill>
                <a:effectLst/>
                <a:latin typeface="Helvetica Neue"/>
              </a:rPr>
              <a:t>Someone interested in space might use a small telescope to see details on the Moon and giant planets. Medium and large telescopes can show views of smaller planets (Venus, Mars, Jupiter and Saturn) even in light-polluted areas.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Why is it better to have telescopes in space than on the Earth’s surface? </a:t>
            </a:r>
            <a:r>
              <a:rPr lang="en-GB" b="0" i="0">
                <a:solidFill>
                  <a:srgbClr val="000000"/>
                </a:solidFill>
                <a:effectLst/>
                <a:latin typeface="Helvetica Neue"/>
              </a:rPr>
              <a:t>Hubble has a better view of objects in space than other telescopes situated on Earth because it orbits above the Earth’s atmosphere. The atmosphere alters light coming to Earth from space.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For older children:</a:t>
            </a:r>
            <a:endParaRPr lang="en-GB" b="0" i="0">
              <a:solidFill>
                <a:srgbClr val="000000"/>
              </a:solidFill>
              <a:effectLst/>
              <a:latin typeface="Helvetica Neue"/>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How does a telescope work? </a:t>
            </a:r>
            <a:r>
              <a:rPr lang="en-GB" b="0" i="0">
                <a:solidFill>
                  <a:srgbClr val="000000"/>
                </a:solidFill>
                <a:effectLst/>
                <a:latin typeface="Helvetica Neue"/>
              </a:rPr>
              <a:t>Lenses (and sometimes mirrors) in the telescope collect the light that bounces (reflects) off the distant object. The lenses/mirrors focus the light so that an image is seen by the eye (or computers).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i="0">
              <a:solidFill>
                <a:srgbClr val="000000"/>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a:solidFill>
                  <a:srgbClr val="000000"/>
                </a:solidFill>
                <a:effectLst/>
                <a:latin typeface="Helvetica Neue"/>
              </a:rPr>
              <a:t>Useful website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i="0">
                <a:solidFill>
                  <a:srgbClr val="000000"/>
                </a:solidFill>
                <a:effectLst/>
                <a:latin typeface="Helvetica Neue"/>
              </a:rPr>
              <a:t>https://spaceplace.nasa.gov/telescopes/en/</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000000"/>
                </a:solidFill>
                <a:effectLst/>
                <a:latin typeface="Helvetica Neue"/>
              </a:rPr>
              <a:t>The </a:t>
            </a:r>
            <a:r>
              <a:rPr lang="en-GB" b="1" i="0">
                <a:solidFill>
                  <a:srgbClr val="000000"/>
                </a:solidFill>
                <a:effectLst/>
                <a:latin typeface="Helvetica Neue"/>
              </a:rPr>
              <a:t>Hubble Space Telescope </a:t>
            </a:r>
            <a:r>
              <a:rPr lang="en-GB" b="0" i="0">
                <a:solidFill>
                  <a:srgbClr val="000000"/>
                </a:solidFill>
                <a:effectLst/>
                <a:latin typeface="Helvetica Neue"/>
              </a:rPr>
              <a:t>is a large telescope in space.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It was launched into orbit by space shuttle Discovery on April 24, </a:t>
            </a:r>
            <a:r>
              <a:rPr lang="en-GB" b="1" i="0">
                <a:solidFill>
                  <a:srgbClr val="000000"/>
                </a:solidFill>
                <a:effectLst/>
                <a:latin typeface="Helvetica Neue"/>
              </a:rPr>
              <a:t>1990</a:t>
            </a:r>
            <a:r>
              <a:rPr lang="en-GB" b="0" i="0">
                <a:solidFill>
                  <a:srgbClr val="000000"/>
                </a:solidFill>
                <a:effectLst/>
                <a:latin typeface="Helvetica Neue"/>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Hubble orbits about 547 km (340 miles) above Earth.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It is the length of a large school bus and weighs as much as two adult elephants!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Hubble travels about 5 miles per second.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Hubble takes pictures of objects in the sky such as planets, stars and galaxies. It has made more than one million observations and using its pictures scientists have estimated the age and size of the universe (1.4 billion years old).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000000"/>
              </a:solidFill>
              <a:effectLst/>
              <a:latin typeface="Helvetica Neue"/>
            </a:endParaRPr>
          </a:p>
          <a:p>
            <a:r>
              <a:rPr lang="en-US" b="1"/>
              <a:t>Questions to ask children</a:t>
            </a:r>
          </a:p>
          <a:p>
            <a:pPr marL="171450" indent="-171450">
              <a:buFont typeface="Arial" panose="020B0604020202020204" pitchFamily="34" charset="0"/>
              <a:buChar char="•"/>
            </a:pPr>
            <a:r>
              <a:rPr lang="en-GB" b="1"/>
              <a:t>What is keeping HST in space? </a:t>
            </a:r>
            <a:r>
              <a:rPr lang="en-GB" b="0"/>
              <a:t>Hubble is a </a:t>
            </a:r>
            <a:r>
              <a:rPr lang="en-GB" b="0" i="1"/>
              <a:t>satellite</a:t>
            </a:r>
            <a:r>
              <a:rPr lang="en-GB" b="0"/>
              <a:t> of the Earth. </a:t>
            </a:r>
            <a:r>
              <a:rPr lang="en-GB" b="0" i="0">
                <a:solidFill>
                  <a:srgbClr val="000000"/>
                </a:solidFill>
                <a:effectLst/>
                <a:latin typeface="Helvetica Neue"/>
              </a:rPr>
              <a:t> A satellite orbits Earth when its speed is balanced by the pull of Earth's gravity. Without this balance, the satellite would fly in a straight line off into space or fall back to Earth. Satellites orbit Earth at different heights, different speeds and along different paths</a:t>
            </a:r>
            <a:endParaRPr lang="en-GB" b="0"/>
          </a:p>
          <a:p>
            <a:pPr marL="171450" indent="-171450">
              <a:buFont typeface="Arial" panose="020B0604020202020204" pitchFamily="34" charset="0"/>
              <a:buChar char="•"/>
            </a:pPr>
            <a:r>
              <a:rPr lang="en-GB" b="1"/>
              <a:t>What do you think this object does? </a:t>
            </a:r>
            <a:r>
              <a:rPr lang="en-GB" b="0"/>
              <a:t>It is a telescope. </a:t>
            </a:r>
            <a:r>
              <a:rPr lang="en-GB" b="0" i="0">
                <a:solidFill>
                  <a:srgbClr val="000000"/>
                </a:solidFill>
                <a:effectLst/>
                <a:latin typeface="Helvetica Neue"/>
              </a:rPr>
              <a:t>Hubble takes sharp pictures of objects in the sky such as planets, stars and galaxies.</a:t>
            </a:r>
            <a:endParaRPr lang="en-GB"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If you want to look at stars and planets, why is it better to have telescopes in space rather than on the </a:t>
            </a:r>
            <a:r>
              <a:rPr lang="en-GB" b="1">
                <a:solidFill>
                  <a:srgbClr val="000000"/>
                </a:solidFill>
                <a:latin typeface="Helvetica Neue"/>
              </a:rPr>
              <a:t>Earth’s</a:t>
            </a:r>
            <a:r>
              <a:rPr lang="en-GB" b="1" i="0">
                <a:solidFill>
                  <a:srgbClr val="000000"/>
                </a:solidFill>
                <a:effectLst/>
                <a:latin typeface="Helvetica Neue"/>
              </a:rPr>
              <a:t> surface,? </a:t>
            </a:r>
            <a:r>
              <a:rPr lang="en-GB" b="0" i="0">
                <a:solidFill>
                  <a:srgbClr val="000000"/>
                </a:solidFill>
                <a:effectLst/>
                <a:latin typeface="Helvetica Neue"/>
              </a:rPr>
              <a:t>The Earth’s atmosphere is like a blanket around the Earth. </a:t>
            </a:r>
            <a:r>
              <a:rPr lang="en-GB" b="0" i="0">
                <a:solidFill>
                  <a:srgbClr val="202124"/>
                </a:solidFill>
                <a:effectLst/>
                <a:latin typeface="arial"/>
                <a:cs typeface="arial"/>
              </a:rPr>
              <a:t>Some light gets through, but some is altered, and other types of waves are blocked. Hubble orbits above the Earth’s </a:t>
            </a:r>
            <a:r>
              <a:rPr lang="en-GB">
                <a:solidFill>
                  <a:srgbClr val="202124"/>
                </a:solidFill>
                <a:latin typeface="arial"/>
                <a:cs typeface="arial"/>
              </a:rPr>
              <a:t>atmosphere,</a:t>
            </a:r>
            <a:r>
              <a:rPr lang="en-GB" b="0" i="0">
                <a:solidFill>
                  <a:srgbClr val="202124"/>
                </a:solidFill>
                <a:effectLst/>
                <a:latin typeface="arial"/>
                <a:cs typeface="arial"/>
              </a:rPr>
              <a:t> which gives it a better view of the universe than telescopes on the ground.</a:t>
            </a:r>
            <a:endParaRPr lang="en-US" b="1">
              <a:latin typeface="arial"/>
              <a:cs typeface="arial"/>
            </a:endParaRPr>
          </a:p>
          <a:p>
            <a:pPr marL="171450" indent="-171450">
              <a:buFont typeface="Arial" panose="020B0604020202020204" pitchFamily="34" charset="0"/>
              <a:buChar char="•"/>
            </a:pPr>
            <a:r>
              <a:rPr lang="en-US" b="1"/>
              <a:t>Why do you think scientists will not repair the Hubble telescope? </a:t>
            </a:r>
            <a:r>
              <a:rPr lang="en-US" b="0"/>
              <a:t>Five shuttle missions have taken astronauts to the Hubble space telescope to carry out repair. The last time was in 2009. It is still working but will not be repaired again because it is very expensive to send astronauts there. Also, technology has improved. Instead, NASA scientists have been designing a new telescope that will be more powerful – see next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0">
                <a:solidFill>
                  <a:srgbClr val="000000"/>
                </a:solidFill>
                <a:effectLst/>
                <a:latin typeface="Helvetica Neue"/>
              </a:rPr>
              <a:t>How does it work? </a:t>
            </a:r>
            <a:r>
              <a:rPr lang="en-GB" b="0" i="0">
                <a:solidFill>
                  <a:srgbClr val="000000"/>
                </a:solidFill>
                <a:effectLst/>
                <a:latin typeface="Helvetica Neue"/>
              </a:rPr>
              <a:t>- As Hubble orbits the Earth it locks on to a target (such as a star) and then collects visible light in its mirrors. Scientific instruments (including cameras) on the telescope interpret the type of light and determine the temperature, chemical composition, density and motion of objects in space. Hubble has a better view of objects in space than other telescopes situated on Earth because it orbits above the Earth’s atmosphere. The atmosphere alters light coming to Earth from space.</a:t>
            </a:r>
            <a:endParaRPr lang="en-US" b="0"/>
          </a:p>
          <a:p>
            <a:pPr marL="171450" indent="-171450">
              <a:buFont typeface="Arial" panose="020B0604020202020204" pitchFamily="34" charset="0"/>
              <a:buChar char="•"/>
            </a:pPr>
            <a:endParaRPr lang="en-US"/>
          </a:p>
          <a:p>
            <a:pPr marL="0" indent="0">
              <a:buFont typeface="Arial" panose="020B0604020202020204" pitchFamily="34" charset="0"/>
              <a:buNone/>
            </a:pPr>
            <a:r>
              <a:rPr lang="en-US" b="1"/>
              <a:t>Useful websites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Older children might like to find out more about Hubble and its discoveries, or satellites. Visit </a:t>
            </a:r>
            <a:r>
              <a:rPr lang="en-GB" b="0" i="1"/>
              <a:t>NASA Knows! </a:t>
            </a:r>
            <a:r>
              <a:rPr lang="en-GB" b="0"/>
              <a:t>– a series of articles online for primary age children.</a:t>
            </a:r>
            <a:endParaRPr lang="en-GB" b="1"/>
          </a:p>
          <a:p>
            <a:pPr marL="171450" indent="-171450">
              <a:buFont typeface="Arial" panose="020B0604020202020204" pitchFamily="34" charset="0"/>
              <a:buChar char="•"/>
            </a:pPr>
            <a:r>
              <a:rPr lang="en-GB" b="0"/>
              <a:t>Hubble - https://www.nasa.gov/audience/forstudents/5-8/features/nasa-knows/what-is-the-hubble-space-telecope-58.html</a:t>
            </a:r>
          </a:p>
          <a:p>
            <a:pPr marL="171450" indent="-171450">
              <a:buFont typeface="Arial" panose="020B0604020202020204" pitchFamily="34" charset="0"/>
              <a:buChar char="•"/>
            </a:pPr>
            <a:r>
              <a:rPr lang="en-GB" b="0"/>
              <a:t>Satellites - https://www.nasa.gov/audience/forstudents/5-8/features/nasa-knows/what-is-a-satellite-58.html</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4063103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a:solidFill>
                  <a:srgbClr val="000000"/>
                </a:solidFill>
                <a:effectLst/>
                <a:latin typeface="Helvetica Neue"/>
              </a:rPr>
              <a:t>Very useful NASA website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i="0">
                <a:solidFill>
                  <a:srgbClr val="000000"/>
                </a:solidFill>
                <a:effectLst/>
                <a:latin typeface="Helvetica Neue"/>
              </a:rPr>
              <a:t>NASA have an animation of the JQST and lots of information about JWST suitable for children here - </a:t>
            </a:r>
            <a:r>
              <a:rPr lang="en-GB" b="1" i="0">
                <a:solidFill>
                  <a:srgbClr val="000000"/>
                </a:solidFill>
                <a:effectLst/>
                <a:latin typeface="Helvetica Neue"/>
              </a:rPr>
              <a:t>https://spaceplace.nasa.gov/james-webb-space-telescope/en/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1" i="0">
              <a:solidFill>
                <a:srgbClr val="000000"/>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a:solidFill>
                  <a:srgbClr val="000000"/>
                </a:solidFill>
                <a:effectLst/>
                <a:latin typeface="Helvetica Neue"/>
              </a:rPr>
              <a:t>Facts about JWST (all available from NASA website)</a:t>
            </a:r>
            <a:endParaRPr lang="en-GB" b="0" i="0">
              <a:solidFill>
                <a:srgbClr val="000000"/>
              </a:solidFill>
              <a:effectLst/>
              <a:latin typeface="Helvetica Neue"/>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3 storeys tall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as wide as a tennis court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has a 6.2 metre diameter primary mirror (largest ever and it folds!)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4 powerful scientific instruments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a:solidFill>
                  <a:srgbClr val="000000"/>
                </a:solidFill>
                <a:effectLst/>
                <a:latin typeface="Helvetica Neue"/>
              </a:rPr>
              <a:t>twice the size of Hubble and half the weight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b="0" i="0" u="none" strike="noStrike" baseline="0">
                <a:solidFill>
                  <a:srgbClr val="000000"/>
                </a:solidFill>
                <a:effectLst/>
                <a:latin typeface="Helvetica Neue"/>
              </a:rPr>
              <a:t>Collects infrared (not visible light)</a:t>
            </a:r>
            <a:endParaRPr lang="en-US" sz="800" b="0" i="0" u="none" strike="noStrike" baseline="0">
              <a:solidFill>
                <a:schemeClr val="tx1"/>
              </a:solidFill>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b="0" i="0" u="none" strike="noStrike" baseline="0">
                <a:solidFill>
                  <a:srgbClr val="646463"/>
                </a:solidFill>
                <a:latin typeface="InterFace-Regular"/>
              </a:rPr>
              <a:t>The JWST mission has involved 1000s of scientists for 32 years.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b="0" i="0" u="none" strike="noStrike" baseline="0">
                <a:solidFill>
                  <a:srgbClr val="646463"/>
                </a:solidFill>
                <a:latin typeface="InterFace-Regular"/>
              </a:rPr>
              <a:t>cost $10 billion so far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b="0" i="0" u="none" strike="noStrike" baseline="0">
                <a:solidFill>
                  <a:srgbClr val="646463"/>
                </a:solidFill>
                <a:latin typeface="InterFace-Regular"/>
              </a:rPr>
              <a:t>launched in Dec 2021 using an Ariane 5 heavy-lift launch vehicle from the European Space Agency’s Kourou Launch Centre in French Guiana.</a:t>
            </a:r>
          </a:p>
          <a:p>
            <a:pPr marL="171450" indent="-171450" algn="l">
              <a:buFont typeface="Arial" panose="020B0604020202020204" pitchFamily="34" charset="0"/>
              <a:buChar char="•"/>
            </a:pPr>
            <a:endParaRPr lang="en-GB" sz="1200" b="1"/>
          </a:p>
          <a:p>
            <a:pPr marL="0" indent="0" algn="l">
              <a:buFont typeface="Arial" panose="020B0604020202020204" pitchFamily="34" charset="0"/>
              <a:buNone/>
            </a:pPr>
            <a:r>
              <a:rPr lang="en-GB" sz="1200" b="1"/>
              <a:t>How do the huge mirrors work? </a:t>
            </a:r>
          </a:p>
          <a:p>
            <a:pPr marL="0" indent="0" algn="l">
              <a:buFont typeface="Arial" panose="020B0604020202020204" pitchFamily="34" charset="0"/>
              <a:buNone/>
            </a:pPr>
            <a:r>
              <a:rPr lang="en-GB" sz="1200" b="0"/>
              <a:t>Webb’s primary mirror is concave. When the light from space objects hits the primary mirror, the light is reflected from the mirror’s golden surface into a more concentrated beam. This beam then hits the smaller convex secondary mirror, which reflects the light into the Webb’s four special instruments. </a:t>
            </a:r>
            <a:r>
              <a:rPr lang="en-GB" sz="1200"/>
              <a:t>These instruments take pictures and also analyse the light. The information from the instruments is then digitised and sent back to Earth by radio link, so that scientists can study the observations. </a:t>
            </a:r>
            <a:endParaRPr lang="en-GB" sz="800" b="0" i="0" u="none" strike="noStrike" baseline="0">
              <a:solidFill>
                <a:srgbClr val="646463"/>
              </a:solidFill>
              <a:latin typeface="InterFace-Regular"/>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789794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46463"/>
                </a:solidFill>
                <a:latin typeface="InterFace-Regular"/>
              </a:rPr>
              <a:t>Click on the image to access a short video clip - https://svs.gsfc.nasa.gov/13498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46463"/>
                </a:solidFill>
                <a:latin typeface="InterFace-Regular"/>
              </a:rPr>
              <a:t>We recommend scrolling down to the Instagram version of the feature (3</a:t>
            </a:r>
            <a:r>
              <a:rPr lang="en-GB" sz="1200" b="0" i="0" u="none" strike="noStrike" baseline="30000">
                <a:solidFill>
                  <a:srgbClr val="646463"/>
                </a:solidFill>
                <a:latin typeface="InterFace-Regular"/>
              </a:rPr>
              <a:t>rd</a:t>
            </a:r>
            <a:r>
              <a:rPr lang="en-GB" sz="1200" b="0" i="0" u="none" strike="noStrike" baseline="0">
                <a:solidFill>
                  <a:srgbClr val="646463"/>
                </a:solidFill>
                <a:latin typeface="InterFace-Regular"/>
              </a:rPr>
              <a:t> clip) which includes clear subtitles.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The basic facts are: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1) </a:t>
            </a:r>
            <a:r>
              <a:rPr lang="en-GB" sz="1200" b="0" i="0" u="none" strike="noStrike" baseline="0">
                <a:solidFill>
                  <a:srgbClr val="646463"/>
                </a:solidFill>
                <a:latin typeface="InterFace-Regular"/>
              </a:rPr>
              <a:t>Because the JSWT basically detects heat, it needs to be kept very cold (about -230°C); </a:t>
            </a:r>
            <a:r>
              <a:rPr lang="en-GB" b="0"/>
              <a:t>there is a tennis-court-sized heat shield to stop the telescope getting too hot.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2) There is a huge gold mirror to collect the ‘special’ (infrared) light (diameter 6.2 metres).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3) The mirror is folded up inside the rocket that takes the telescope into space but it will unfold when it gets there; </a:t>
            </a:r>
            <a:r>
              <a:rPr lang="en-GB" sz="1200" b="0" i="0" u="none" strike="noStrike" baseline="0">
                <a:solidFill>
                  <a:srgbClr val="646463"/>
                </a:solidFill>
                <a:latin typeface="InterFace-Regular"/>
              </a:rPr>
              <a:t>18 hexagonal segments that form a </a:t>
            </a:r>
            <a:r>
              <a:rPr lang="en-GB" sz="1200" b="0" i="0" u="none" strike="noStrike" baseline="0" err="1">
                <a:solidFill>
                  <a:srgbClr val="646463"/>
                </a:solidFill>
                <a:latin typeface="InterFace-Regular"/>
              </a:rPr>
              <a:t>tricontagon</a:t>
            </a:r>
            <a:r>
              <a:rPr lang="en-GB" sz="1200" b="0" i="0" u="none" strike="noStrike" baseline="0">
                <a:solidFill>
                  <a:srgbClr val="646463"/>
                </a:solidFill>
                <a:latin typeface="InterFace-Regular"/>
              </a:rPr>
              <a:t> (30-sided polygon) when unfolded.</a:t>
            </a: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4) The JWST carries a range of infrared detectors on board, to detect infrared waves from stars and planets.</a:t>
            </a:r>
          </a:p>
          <a:p>
            <a:pPr algn="l"/>
            <a:endParaRPr lang="en-GB"/>
          </a:p>
          <a:p>
            <a:pPr algn="l"/>
            <a:r>
              <a:rPr lang="en-GB" b="1"/>
              <a:t>Useful websites</a:t>
            </a:r>
          </a:p>
          <a:p>
            <a:pPr algn="l"/>
            <a:r>
              <a:rPr lang="en-GB"/>
              <a:t>Folding mirrors film clip - https://svs.gsfc.nasa.gov/13498</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719151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79.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3346140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51202904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235844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98055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742476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462713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802427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839066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264751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868626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337471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4095323792"/>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21876406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393874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61468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9897422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607532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6212045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9965163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623597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31108035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152531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33193949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6647407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458539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9091325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19681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178106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2727649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36735085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418562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1898963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12715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1935333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2102331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299901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204863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0982437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5739314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2118947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23925964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42718647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0577746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761891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5505123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753499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40912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5268766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18083094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295316371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20656228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0318921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46257571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slideLayout" Target="../slideLayouts/slideLayout103.xml"/><Relationship Id="rId55" Type="http://schemas.openxmlformats.org/officeDocument/2006/relationships/image" Target="../media/image73.png"/><Relationship Id="rId7" Type="http://schemas.openxmlformats.org/officeDocument/2006/relationships/slideLayout" Target="../slideLayouts/slideLayout6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9" Type="http://schemas.openxmlformats.org/officeDocument/2006/relationships/slideLayout" Target="../slideLayouts/slideLayout82.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3" Type="http://schemas.openxmlformats.org/officeDocument/2006/relationships/theme" Target="../theme/theme2.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52" Type="http://schemas.openxmlformats.org/officeDocument/2006/relationships/slideLayout" Target="../slideLayouts/slideLayout105.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 Id="rId51" Type="http://schemas.openxmlformats.org/officeDocument/2006/relationships/slideLayout" Target="../slideLayouts/slideLayout104.xml"/><Relationship Id="rId3" Type="http://schemas.openxmlformats.org/officeDocument/2006/relationships/slideLayout" Target="../slideLayouts/slideLayout56.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0" Type="http://schemas.openxmlformats.org/officeDocument/2006/relationships/slideLayout" Target="../slideLayouts/slideLayout73.xml"/><Relationship Id="rId41" Type="http://schemas.openxmlformats.org/officeDocument/2006/relationships/slideLayout" Target="../slideLayouts/slideLayout94.xml"/><Relationship Id="rId54" Type="http://schemas.openxmlformats.org/officeDocument/2006/relationships/image" Target="../media/image1.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19380808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39" r:id="rId19"/>
    <p:sldLayoutId id="2147483740" r:id="rId20"/>
    <p:sldLayoutId id="2147483741" r:id="rId21"/>
    <p:sldLayoutId id="2147483742" r:id="rId22"/>
    <p:sldLayoutId id="2147483743" r:id="rId23"/>
    <p:sldLayoutId id="2147483744" r:id="rId24"/>
    <p:sldLayoutId id="2147483745" r:id="rId25"/>
    <p:sldLayoutId id="2147483746" r:id="rId26"/>
    <p:sldLayoutId id="2147483747" r:id="rId27"/>
    <p:sldLayoutId id="2147483748" r:id="rId28"/>
    <p:sldLayoutId id="2147483749" r:id="rId29"/>
    <p:sldLayoutId id="2147483750" r:id="rId30"/>
    <p:sldLayoutId id="2147483751" r:id="rId31"/>
    <p:sldLayoutId id="2147483752" r:id="rId32"/>
    <p:sldLayoutId id="2147483753" r:id="rId33"/>
    <p:sldLayoutId id="2147483754" r:id="rId34"/>
    <p:sldLayoutId id="2147483755" r:id="rId35"/>
    <p:sldLayoutId id="2147483756" r:id="rId36"/>
    <p:sldLayoutId id="2147483757" r:id="rId37"/>
    <p:sldLayoutId id="2147483758" r:id="rId38"/>
    <p:sldLayoutId id="2147483759" r:id="rId39"/>
    <p:sldLayoutId id="2147483760" r:id="rId40"/>
    <p:sldLayoutId id="2147483761" r:id="rId41"/>
    <p:sldLayoutId id="2147483762" r:id="rId42"/>
    <p:sldLayoutId id="2147483763" r:id="rId43"/>
    <p:sldLayoutId id="2147483764" r:id="rId44"/>
    <p:sldLayoutId id="2147483765" r:id="rId45"/>
    <p:sldLayoutId id="2147483766" r:id="rId46"/>
    <p:sldLayoutId id="2147483767" r:id="rId47"/>
    <p:sldLayoutId id="2147483768" r:id="rId48"/>
    <p:sldLayoutId id="2147483769" r:id="rId49"/>
    <p:sldLayoutId id="2147483770" r:id="rId50"/>
    <p:sldLayoutId id="2147483771" r:id="rId51"/>
    <p:sldLayoutId id="2147483772" r:id="rId52"/>
    <p:sldLayoutId id="2147483719"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4.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0.jpeg"/></Relationships>
</file>

<file path=ppt/slides/_rels/slide1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jwst.nasa.gov/content/meetTheTeam/people/greenhouse.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97.png"/><Relationship Id="rId4" Type="http://schemas.openxmlformats.org/officeDocument/2006/relationships/image" Target="../media/image96.png"/></Relationships>
</file>

<file path=ppt/slides/_rels/slide1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97.png"/></Relationships>
</file>

<file path=ppt/slides/_rels/slide17.xml.rels><?xml version="1.0" encoding="UTF-8" standalone="yes"?>
<Relationships xmlns="http://schemas.openxmlformats.org/package/2006/relationships"><Relationship Id="rId3" Type="http://schemas.openxmlformats.org/officeDocument/2006/relationships/hyperlink" Target="https://svs.gsfc.nasa.gov/13521#28899"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03.png"/><Relationship Id="rId4" Type="http://schemas.openxmlformats.org/officeDocument/2006/relationships/image" Target="../media/image10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07.png"/><Relationship Id="rId5" Type="http://schemas.openxmlformats.org/officeDocument/2006/relationships/image" Target="../media/image106.jpeg"/><Relationship Id="rId4" Type="http://schemas.openxmlformats.org/officeDocument/2006/relationships/image" Target="../media/image105.png"/></Relationships>
</file>

<file path=ppt/slides/_rels/slide2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09.jpeg"/></Relationships>
</file>

<file path=ppt/slides/_rels/slide2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image" Target="../media/image97.png"/><Relationship Id="rId4" Type="http://schemas.openxmlformats.org/officeDocument/2006/relationships/image" Target="../media/image96.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118.png"/></Relationships>
</file>

<file path=ppt/slides/_rels/slide31.xml.rels><?xml version="1.0" encoding="UTF-8" standalone="yes"?>
<Relationships xmlns="http://schemas.openxmlformats.org/package/2006/relationships"><Relationship Id="rId3" Type="http://schemas.openxmlformats.org/officeDocument/2006/relationships/image" Target="../media/image119.jpeg"/><Relationship Id="rId7" Type="http://schemas.openxmlformats.org/officeDocument/2006/relationships/image" Target="../media/image121.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120.jpeg"/></Relationships>
</file>

<file path=ppt/slides/_rels/slide32.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25.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7.jpeg"/></Relationships>
</file>

<file path=ppt/slides/_rels/slide9.xml.rels><?xml version="1.0" encoding="UTF-8" standalone="yes"?>
<Relationships xmlns="http://schemas.openxmlformats.org/package/2006/relationships"><Relationship Id="rId3" Type="http://schemas.openxmlformats.org/officeDocument/2006/relationships/hyperlink" Target="https://svs.gsfc.nasa.gov/13498"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760274" y="3962148"/>
            <a:ext cx="7772397" cy="1400912"/>
          </a:xfrm>
        </p:spPr>
        <p:txBody>
          <a:bodyPr>
            <a:noAutofit/>
          </a:bodyPr>
          <a:lstStyle/>
          <a:p>
            <a:r>
              <a:rPr lang="en-GB" sz="4000">
                <a:latin typeface="+mn-lt"/>
              </a:rPr>
              <a:t>There are telescopes out in space studying the universe</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Light, Space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7-11 years</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A nebula in space with stars&#10;&#10;Description automatically generated">
            <a:extLst>
              <a:ext uri="{FF2B5EF4-FFF2-40B4-BE49-F238E27FC236}">
                <a16:creationId xmlns:a16="http://schemas.microsoft.com/office/drawing/2014/main" id="{A8140B14-E00F-F93F-9EEF-D058E7A5F2B3}"/>
              </a:ext>
            </a:extLst>
          </p:cNvPr>
          <p:cNvPicPr>
            <a:picLocks noChangeAspect="1"/>
          </p:cNvPicPr>
          <p:nvPr/>
        </p:nvPicPr>
        <p:blipFill rotWithShape="1">
          <a:blip r:embed="rId4">
            <a:extLst>
              <a:ext uri="{28A0092B-C50C-407E-A947-70E740481C1C}">
                <a14:useLocalDpi xmlns:a14="http://schemas.microsoft.com/office/drawing/2010/main" val="0"/>
              </a:ext>
            </a:extLst>
          </a:blip>
          <a:srcRect l="2919" t="11410" r="4658" b="46372"/>
          <a:stretch/>
        </p:blipFill>
        <p:spPr>
          <a:xfrm>
            <a:off x="689971" y="396149"/>
            <a:ext cx="7913005" cy="209318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a:latin typeface="+mn-lt"/>
              </a:rPr>
              <a:t>More about JWST – the launch</a:t>
            </a:r>
          </a:p>
        </p:txBody>
      </p:sp>
      <p:pic>
        <p:nvPicPr>
          <p:cNvPr id="3" name="Picture 2" descr="A rocket on a launch pad&#10;&#10;Description automatically generated with medium confidence">
            <a:extLst>
              <a:ext uri="{FF2B5EF4-FFF2-40B4-BE49-F238E27FC236}">
                <a16:creationId xmlns:a16="http://schemas.microsoft.com/office/drawing/2014/main" id="{1DA09963-1D43-5C8E-42B1-092B69728D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7151" y="1450848"/>
            <a:ext cx="3015638" cy="4529328"/>
          </a:xfrm>
          <a:prstGeom prst="rect">
            <a:avLst/>
          </a:prstGeom>
          <a:ln w="38100">
            <a:solidFill>
              <a:srgbClr val="60BECE"/>
            </a:solidFill>
          </a:ln>
        </p:spPr>
      </p:pic>
      <p:pic>
        <p:nvPicPr>
          <p:cNvPr id="4" name="Picture 3" descr="Graphical user interface&#10;&#10;Description automatically generated with medium confidence">
            <a:extLst>
              <a:ext uri="{FF2B5EF4-FFF2-40B4-BE49-F238E27FC236}">
                <a16:creationId xmlns:a16="http://schemas.microsoft.com/office/drawing/2014/main" id="{2A95C991-99A3-AE79-440F-AD5C00D435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450848"/>
            <a:ext cx="4020331" cy="2904270"/>
          </a:xfrm>
          <a:prstGeom prst="rect">
            <a:avLst/>
          </a:prstGeom>
          <a:ln w="38100">
            <a:solidFill>
              <a:srgbClr val="60BECE"/>
            </a:solidFill>
          </a:ln>
        </p:spPr>
      </p:pic>
      <p:sp>
        <p:nvSpPr>
          <p:cNvPr id="5" name="TextBox 4">
            <a:extLst>
              <a:ext uri="{FF2B5EF4-FFF2-40B4-BE49-F238E27FC236}">
                <a16:creationId xmlns:a16="http://schemas.microsoft.com/office/drawing/2014/main" id="{69F1DB6A-56CA-3325-6C9A-527C00CBB77E}"/>
              </a:ext>
            </a:extLst>
          </p:cNvPr>
          <p:cNvSpPr txBox="1"/>
          <p:nvPr/>
        </p:nvSpPr>
        <p:spPr>
          <a:xfrm flipH="1">
            <a:off x="857151" y="5980176"/>
            <a:ext cx="33484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a:ea typeface="+mn-ea"/>
                <a:cs typeface="+mn-cs"/>
              </a:rPr>
              <a:t>ESA’s Ariane 5 heavy-lift rocket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GB" sz="1800" b="0" i="0" u="none" strike="noStrike" kern="1200" cap="none" spc="0" normalizeH="0" baseline="0" noProof="0">
                <a:ln>
                  <a:noFill/>
                </a:ln>
                <a:solidFill>
                  <a:prstClr val="black"/>
                </a:solidFill>
                <a:effectLst/>
                <a:uLnTx/>
                <a:uFillTx/>
                <a:latin typeface="Calibri"/>
                <a:ea typeface="+mn-ea"/>
                <a:cs typeface="+mn-cs"/>
              </a:rPr>
              <a:t>ignis</a:t>
            </a:r>
          </a:p>
        </p:txBody>
      </p:sp>
      <p:sp>
        <p:nvSpPr>
          <p:cNvPr id="6" name="TextBox 5">
            <a:extLst>
              <a:ext uri="{FF2B5EF4-FFF2-40B4-BE49-F238E27FC236}">
                <a16:creationId xmlns:a16="http://schemas.microsoft.com/office/drawing/2014/main" id="{9AD59585-0C43-7D9D-A160-F7221E9FBD1E}"/>
              </a:ext>
            </a:extLst>
          </p:cNvPr>
          <p:cNvSpPr txBox="1"/>
          <p:nvPr/>
        </p:nvSpPr>
        <p:spPr>
          <a:xfrm>
            <a:off x="4655392" y="4619699"/>
            <a:ext cx="4020331"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a:ea typeface="+mn-ea"/>
                <a:cs typeface="+mn-cs"/>
              </a:rPr>
              <a:t>JWST’s destination is an area in space called </a:t>
            </a:r>
            <a:r>
              <a:rPr kumimoji="0" lang="en-GB" sz="1800" b="1" i="0" u="none" strike="noStrike" kern="1200" cap="none" spc="0" normalizeH="0" baseline="0" noProof="0">
                <a:ln>
                  <a:noFill/>
                </a:ln>
                <a:solidFill>
                  <a:prstClr val="black"/>
                </a:solidFill>
                <a:effectLst/>
                <a:uLnTx/>
                <a:uFillTx/>
                <a:latin typeface="Calibri"/>
                <a:ea typeface="+mn-ea"/>
                <a:cs typeface="+mn-cs"/>
              </a:rPr>
              <a:t>L2 </a:t>
            </a:r>
            <a:r>
              <a:rPr kumimoji="0" lang="en-GB" sz="1800" b="0" i="0" u="none" strike="noStrike" kern="1200" cap="none" spc="0" normalizeH="0" baseline="0" noProof="0">
                <a:ln>
                  <a:noFill/>
                </a:ln>
                <a:solidFill>
                  <a:prstClr val="black"/>
                </a:solidFill>
                <a:effectLst/>
                <a:uLnTx/>
                <a:uFillTx/>
                <a:latin typeface="Calibri"/>
                <a:ea typeface="+mn-ea"/>
                <a:cs typeface="+mn-cs"/>
              </a:rPr>
              <a:t>(3x the distance from Earth to the Moon). </a:t>
            </a:r>
            <a:r>
              <a:rPr kumimoji="0" lang="en-GB"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 ESA</a:t>
            </a: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Rectangle: Rounded Corners 6">
            <a:extLst>
              <a:ext uri="{FF2B5EF4-FFF2-40B4-BE49-F238E27FC236}">
                <a16:creationId xmlns:a16="http://schemas.microsoft.com/office/drawing/2014/main" id="{E91226E9-2ADD-7A09-2AB4-2967EA467CAB}"/>
              </a:ext>
            </a:extLst>
          </p:cNvPr>
          <p:cNvSpPr/>
          <p:nvPr/>
        </p:nvSpPr>
        <p:spPr>
          <a:xfrm>
            <a:off x="4655392" y="5807611"/>
            <a:ext cx="4183810" cy="646331"/>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How long do you think it will take JWST to reach its final orbit?</a:t>
            </a:r>
          </a:p>
        </p:txBody>
      </p:sp>
    </p:spTree>
    <p:extLst>
      <p:ext uri="{BB962C8B-B14F-4D97-AF65-F5344CB8AC3E}">
        <p14:creationId xmlns:p14="http://schemas.microsoft.com/office/powerpoint/2010/main" val="2480817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More about JWST – the orbit</a:t>
            </a:r>
          </a:p>
        </p:txBody>
      </p:sp>
      <p:pic>
        <p:nvPicPr>
          <p:cNvPr id="3" name="Picture 2" descr="Diagram&#10;&#10;Description automatically generated">
            <a:extLst>
              <a:ext uri="{FF2B5EF4-FFF2-40B4-BE49-F238E27FC236}">
                <a16:creationId xmlns:a16="http://schemas.microsoft.com/office/drawing/2014/main" id="{F9ED4A0D-0A77-6C5B-61B4-AD106B0C42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8548" y="1560748"/>
            <a:ext cx="7986903" cy="4495816"/>
          </a:xfrm>
          <a:prstGeom prst="rect">
            <a:avLst/>
          </a:prstGeom>
          <a:ln w="38100">
            <a:solidFill>
              <a:schemeClr val="accent1">
                <a:shade val="50000"/>
              </a:schemeClr>
            </a:solidFill>
          </a:ln>
        </p:spPr>
      </p:pic>
      <p:sp>
        <p:nvSpPr>
          <p:cNvPr id="4" name="TextBox 3">
            <a:extLst>
              <a:ext uri="{FF2B5EF4-FFF2-40B4-BE49-F238E27FC236}">
                <a16:creationId xmlns:a16="http://schemas.microsoft.com/office/drawing/2014/main" id="{52834EAC-9D0B-BF48-FABA-68ABD8E9E175}"/>
              </a:ext>
            </a:extLst>
          </p:cNvPr>
          <p:cNvSpPr txBox="1"/>
          <p:nvPr/>
        </p:nvSpPr>
        <p:spPr>
          <a:xfrm>
            <a:off x="479358" y="6084557"/>
            <a:ext cx="4572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effectLst/>
                <a:uLnTx/>
                <a:uFillTx/>
                <a:ea typeface="+mn-ea"/>
                <a:cs typeface="+mn-cs"/>
              </a:rPr>
              <a:t>Paul Tyler with images from © NASA.</a:t>
            </a:r>
          </a:p>
        </p:txBody>
      </p:sp>
    </p:spTree>
    <p:extLst>
      <p:ext uri="{BB962C8B-B14F-4D97-AF65-F5344CB8AC3E}">
        <p14:creationId xmlns:p14="http://schemas.microsoft.com/office/powerpoint/2010/main" val="1277768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3" name="Picture 2" descr="A picture containing outdoor object, star&#10;&#10;Description automatically generated">
            <a:extLst>
              <a:ext uri="{FF2B5EF4-FFF2-40B4-BE49-F238E27FC236}">
                <a16:creationId xmlns:a16="http://schemas.microsoft.com/office/drawing/2014/main" id="{7AB66A81-8115-07E9-0ECB-7CD8286488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06888" y="1499975"/>
            <a:ext cx="6130224" cy="4303417"/>
          </a:xfrm>
          <a:prstGeom prst="rect">
            <a:avLst/>
          </a:prstGeom>
          <a:ln w="38100">
            <a:solidFill>
              <a:schemeClr val="accent1">
                <a:shade val="50000"/>
              </a:schemeClr>
            </a:solidFill>
          </a:ln>
        </p:spPr>
      </p:pic>
      <p:sp>
        <p:nvSpPr>
          <p:cNvPr id="4" name="Rectangle: Rounded Corners 3">
            <a:extLst>
              <a:ext uri="{FF2B5EF4-FFF2-40B4-BE49-F238E27FC236}">
                <a16:creationId xmlns:a16="http://schemas.microsoft.com/office/drawing/2014/main" id="{C7ACDDEF-7AC5-57F1-B4B7-E9C375EE5513}"/>
              </a:ext>
            </a:extLst>
          </p:cNvPr>
          <p:cNvSpPr/>
          <p:nvPr/>
        </p:nvSpPr>
        <p:spPr>
          <a:xfrm>
            <a:off x="2149659" y="6035040"/>
            <a:ext cx="4844681" cy="557958"/>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These images are both taken by Hubble.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What is the difference between these 2 images?</a:t>
            </a:r>
          </a:p>
        </p:txBody>
      </p:sp>
      <p:sp>
        <p:nvSpPr>
          <p:cNvPr id="5" name="TextBox 4">
            <a:extLst>
              <a:ext uri="{FF2B5EF4-FFF2-40B4-BE49-F238E27FC236}">
                <a16:creationId xmlns:a16="http://schemas.microsoft.com/office/drawing/2014/main" id="{07FE7CA7-4AC0-E191-A582-303B3F1C0F06}"/>
              </a:ext>
            </a:extLst>
          </p:cNvPr>
          <p:cNvSpPr txBox="1"/>
          <p:nvPr/>
        </p:nvSpPr>
        <p:spPr>
          <a:xfrm rot="16200000">
            <a:off x="5790058" y="3424464"/>
            <a:ext cx="4693921"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GB" sz="1400" b="0" i="0" u="none" strike="noStrike" kern="1200" cap="none" spc="0" normalizeH="0" baseline="0" noProof="0">
                <a:ln>
                  <a:noFill/>
                </a:ln>
                <a:solidFill>
                  <a:prstClr val="black"/>
                </a:solidFill>
                <a:effectLst/>
                <a:uLnTx/>
                <a:uFillTx/>
                <a:latin typeface="Calibri"/>
                <a:ea typeface="+mn-ea"/>
                <a:cs typeface="+mn-cs"/>
              </a:rPr>
              <a:t>© NASA/ESA/M. </a:t>
            </a:r>
            <a:r>
              <a:rPr kumimoji="0" lang="en-GB" sz="1400" b="0" i="0" u="none" strike="noStrike" kern="1200" cap="none" spc="0" normalizeH="0" baseline="0" noProof="0" err="1">
                <a:ln>
                  <a:noFill/>
                </a:ln>
                <a:solidFill>
                  <a:prstClr val="black"/>
                </a:solidFill>
                <a:effectLst/>
                <a:uLnTx/>
                <a:uFillTx/>
                <a:latin typeface="Calibri"/>
                <a:ea typeface="+mn-ea"/>
                <a:cs typeface="+mn-cs"/>
              </a:rPr>
              <a:t>Livio</a:t>
            </a:r>
            <a:r>
              <a:rPr kumimoji="0" lang="en-GB" sz="1400" b="0" i="0" u="none" strike="noStrike" kern="1200" cap="none" spc="0" normalizeH="0" baseline="0" noProof="0">
                <a:ln>
                  <a:noFill/>
                </a:ln>
                <a:solidFill>
                  <a:prstClr val="black"/>
                </a:solidFill>
                <a:effectLst/>
                <a:uLnTx/>
                <a:uFillTx/>
                <a:latin typeface="Calibri"/>
                <a:ea typeface="+mn-ea"/>
                <a:cs typeface="+mn-cs"/>
              </a:rPr>
              <a:t> &amp; Hubble 20</a:t>
            </a:r>
            <a:r>
              <a:rPr kumimoji="0" lang="en-GB" sz="1400" b="0" i="0" u="none" strike="noStrike" kern="1200" cap="none" spc="0" normalizeH="0" baseline="30000" noProof="0">
                <a:ln>
                  <a:noFill/>
                </a:ln>
                <a:solidFill>
                  <a:prstClr val="black"/>
                </a:solidFill>
                <a:effectLst/>
                <a:uLnTx/>
                <a:uFillTx/>
                <a:latin typeface="Calibri"/>
                <a:ea typeface="+mn-ea"/>
                <a:cs typeface="+mn-cs"/>
              </a:rPr>
              <a:t>th</a:t>
            </a:r>
            <a:r>
              <a:rPr kumimoji="0" lang="en-GB" sz="1400" b="0" i="0" u="none" strike="noStrike" kern="1200" cap="none" spc="0" normalizeH="0" baseline="0" noProof="0">
                <a:ln>
                  <a:noFill/>
                </a:ln>
                <a:solidFill>
                  <a:prstClr val="black"/>
                </a:solidFill>
                <a:effectLst/>
                <a:uLnTx/>
                <a:uFillTx/>
                <a:latin typeface="Calibri"/>
                <a:ea typeface="+mn-ea"/>
                <a:cs typeface="+mn-cs"/>
              </a:rPr>
              <a:t> Anniversary Team (STScl)</a:t>
            </a:r>
          </a:p>
        </p:txBody>
      </p:sp>
    </p:spTree>
    <p:extLst>
      <p:ext uri="{BB962C8B-B14F-4D97-AF65-F5344CB8AC3E}">
        <p14:creationId xmlns:p14="http://schemas.microsoft.com/office/powerpoint/2010/main" val="203650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the scientists find out?</a:t>
            </a:r>
          </a:p>
        </p:txBody>
      </p:sp>
      <p:sp>
        <p:nvSpPr>
          <p:cNvPr id="3" name="Rectangle: Rounded Corners 2">
            <a:extLst>
              <a:ext uri="{FF2B5EF4-FFF2-40B4-BE49-F238E27FC236}">
                <a16:creationId xmlns:a16="http://schemas.microsoft.com/office/drawing/2014/main" id="{FCDE8B7A-E588-E9D7-DAD9-7BD687A90444}"/>
              </a:ext>
            </a:extLst>
          </p:cNvPr>
          <p:cNvSpPr/>
          <p:nvPr/>
        </p:nvSpPr>
        <p:spPr>
          <a:xfrm>
            <a:off x="1054731" y="6185916"/>
            <a:ext cx="7034538" cy="443228"/>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that the James Webb Space Telescope will show us?</a:t>
            </a:r>
          </a:p>
        </p:txBody>
      </p:sp>
      <p:pic>
        <p:nvPicPr>
          <p:cNvPr id="4" name="Picture 3" descr="A comparison of stars and nebulas&#10;&#10;Description automatically generated">
            <a:extLst>
              <a:ext uri="{FF2B5EF4-FFF2-40B4-BE49-F238E27FC236}">
                <a16:creationId xmlns:a16="http://schemas.microsoft.com/office/drawing/2014/main" id="{E1B32F1A-27F6-615D-82F9-9108828F0F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179" y="1362673"/>
            <a:ext cx="4636008" cy="4636008"/>
          </a:xfrm>
          <a:prstGeom prst="rect">
            <a:avLst/>
          </a:prstGeom>
        </p:spPr>
      </p:pic>
      <p:sp>
        <p:nvSpPr>
          <p:cNvPr id="5" name="TextBox 4">
            <a:extLst>
              <a:ext uri="{FF2B5EF4-FFF2-40B4-BE49-F238E27FC236}">
                <a16:creationId xmlns:a16="http://schemas.microsoft.com/office/drawing/2014/main" id="{9C433F1D-9DAA-61D7-06B7-62543FC12B6A}"/>
              </a:ext>
            </a:extLst>
          </p:cNvPr>
          <p:cNvSpPr txBox="1"/>
          <p:nvPr/>
        </p:nvSpPr>
        <p:spPr>
          <a:xfrm>
            <a:off x="5509956" y="2803514"/>
            <a:ext cx="2579313" cy="1754326"/>
          </a:xfrm>
          <a:prstGeom prst="rect">
            <a:avLst/>
          </a:prstGeom>
          <a:noFill/>
        </p:spPr>
        <p:txBody>
          <a:bodyPr wrap="square" rtlCol="0">
            <a:spAutoFit/>
          </a:bodyPr>
          <a:lstStyle/>
          <a:p>
            <a:r>
              <a:rPr lang="en-GB" b="1" dirty="0"/>
              <a:t>The Carina Nebula</a:t>
            </a:r>
          </a:p>
          <a:p>
            <a:endParaRPr lang="en-GB" dirty="0"/>
          </a:p>
          <a:p>
            <a:r>
              <a:rPr lang="en-GB" dirty="0"/>
              <a:t>Using an infrared telescope allows us to peep through the dust and see even more stars.</a:t>
            </a:r>
          </a:p>
        </p:txBody>
      </p:sp>
    </p:spTree>
    <p:extLst>
      <p:ext uri="{BB962C8B-B14F-4D97-AF65-F5344CB8AC3E}">
        <p14:creationId xmlns:p14="http://schemas.microsoft.com/office/powerpoint/2010/main" val="35542283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Who were the scientists?</a:t>
            </a:r>
          </a:p>
        </p:txBody>
      </p:sp>
      <p:pic>
        <p:nvPicPr>
          <p:cNvPr id="3" name="Picture 2" descr="A picture containing grass, outdoor, tree, people&#10;&#10;Description automatically generated">
            <a:extLst>
              <a:ext uri="{FF2B5EF4-FFF2-40B4-BE49-F238E27FC236}">
                <a16:creationId xmlns:a16="http://schemas.microsoft.com/office/drawing/2014/main" id="{0FA98A30-81AC-EA5B-7157-95B5FBF895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0651" y="1693736"/>
            <a:ext cx="3938035" cy="2615670"/>
          </a:xfrm>
          <a:prstGeom prst="rect">
            <a:avLst/>
          </a:prstGeom>
          <a:ln w="38100">
            <a:solidFill>
              <a:srgbClr val="60BECE"/>
            </a:solidFill>
          </a:ln>
        </p:spPr>
      </p:pic>
      <p:sp>
        <p:nvSpPr>
          <p:cNvPr id="5" name="Rectangle: Rounded Corners 4">
            <a:extLst>
              <a:ext uri="{FF2B5EF4-FFF2-40B4-BE49-F238E27FC236}">
                <a16:creationId xmlns:a16="http://schemas.microsoft.com/office/drawing/2014/main" id="{66388C2B-D595-E212-6D60-2385088D1BA0}"/>
              </a:ext>
            </a:extLst>
          </p:cNvPr>
          <p:cNvSpPr/>
          <p:nvPr/>
        </p:nvSpPr>
        <p:spPr>
          <a:xfrm>
            <a:off x="5097065" y="5186567"/>
            <a:ext cx="3363246" cy="1351428"/>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is </a:t>
            </a:r>
            <a:r>
              <a:rPr lang="en-GB" b="1" dirty="0"/>
              <a:t>NASA</a:t>
            </a:r>
            <a:r>
              <a:rPr lang="en-GB" dirty="0"/>
              <a:t>?    What is </a:t>
            </a:r>
            <a:r>
              <a:rPr lang="en-GB" b="1" dirty="0"/>
              <a:t>ESA</a:t>
            </a:r>
            <a:r>
              <a:rPr lang="en-GB" dirty="0"/>
              <a:t>?</a:t>
            </a:r>
          </a:p>
          <a:p>
            <a:pPr algn="ctr"/>
            <a:endParaRPr lang="en-GB" dirty="0"/>
          </a:p>
          <a:p>
            <a:pPr algn="ctr"/>
            <a:r>
              <a:rPr lang="en-GB" dirty="0"/>
              <a:t>What do they do?</a:t>
            </a:r>
          </a:p>
        </p:txBody>
      </p:sp>
      <p:sp>
        <p:nvSpPr>
          <p:cNvPr id="6" name="TextBox 5">
            <a:extLst>
              <a:ext uri="{FF2B5EF4-FFF2-40B4-BE49-F238E27FC236}">
                <a16:creationId xmlns:a16="http://schemas.microsoft.com/office/drawing/2014/main" id="{4D71ACDD-CBCA-3F67-9975-26475CED495E}"/>
              </a:ext>
            </a:extLst>
          </p:cNvPr>
          <p:cNvSpPr txBox="1"/>
          <p:nvPr/>
        </p:nvSpPr>
        <p:spPr>
          <a:xfrm>
            <a:off x="4768690" y="4309406"/>
            <a:ext cx="4151375" cy="523220"/>
          </a:xfrm>
          <a:prstGeom prst="rect">
            <a:avLst/>
          </a:prstGeom>
          <a:noFill/>
        </p:spPr>
        <p:txBody>
          <a:bodyPr wrap="square">
            <a:spAutoFit/>
          </a:bodyPr>
          <a:lstStyle/>
          <a:p>
            <a:r>
              <a:rPr lang="en-GB" sz="1400" dirty="0"/>
              <a:t>T</a:t>
            </a:r>
            <a:r>
              <a:rPr lang="en-GB" sz="1400" b="0" i="0" dirty="0">
                <a:effectLst/>
              </a:rPr>
              <a:t>eam members in front of the JWST full-scale model at the Goddard Space Flight </a:t>
            </a:r>
            <a:r>
              <a:rPr lang="en-GB" sz="1400" b="0" i="0" dirty="0" err="1">
                <a:effectLst/>
              </a:rPr>
              <a:t>Center</a:t>
            </a:r>
            <a:r>
              <a:rPr lang="en-GB" sz="1400" b="0" i="0" dirty="0">
                <a:effectLst/>
              </a:rPr>
              <a:t> in the USA. © NASA</a:t>
            </a:r>
            <a:endParaRPr lang="en-GB" sz="1400" dirty="0"/>
          </a:p>
        </p:txBody>
      </p:sp>
      <p:sp>
        <p:nvSpPr>
          <p:cNvPr id="7" name="TextBox 6">
            <a:extLst>
              <a:ext uri="{FF2B5EF4-FFF2-40B4-BE49-F238E27FC236}">
                <a16:creationId xmlns:a16="http://schemas.microsoft.com/office/drawing/2014/main" id="{76C3943D-0DF2-9B32-B4F7-FE567CA30939}"/>
              </a:ext>
            </a:extLst>
          </p:cNvPr>
          <p:cNvSpPr txBox="1"/>
          <p:nvPr/>
        </p:nvSpPr>
        <p:spPr>
          <a:xfrm>
            <a:off x="628647" y="1598179"/>
            <a:ext cx="4222003" cy="5078313"/>
          </a:xfrm>
          <a:prstGeom prst="rect">
            <a:avLst/>
          </a:prstGeom>
          <a:noFill/>
        </p:spPr>
        <p:txBody>
          <a:bodyPr wrap="square" lIns="91440" tIns="45720" rIns="91440" bIns="45720" rtlCol="0" anchor="t">
            <a:spAutoFit/>
          </a:bodyPr>
          <a:lstStyle/>
          <a:p>
            <a:r>
              <a:rPr lang="en-GB" b="0" i="0" dirty="0">
                <a:solidFill>
                  <a:srgbClr val="333333"/>
                </a:solidFill>
                <a:effectLst/>
              </a:rPr>
              <a:t>More than 1,000 people in more than 17 countries have been developing the </a:t>
            </a:r>
            <a:r>
              <a:rPr lang="en-GB" b="1" i="0" dirty="0">
                <a:solidFill>
                  <a:srgbClr val="333333"/>
                </a:solidFill>
                <a:effectLst/>
              </a:rPr>
              <a:t>James Webb Space Telescope (JWST)</a:t>
            </a:r>
            <a:r>
              <a:rPr lang="en-GB" i="0" dirty="0">
                <a:solidFill>
                  <a:srgbClr val="333333"/>
                </a:solidFill>
                <a:effectLst/>
              </a:rPr>
              <a:t>.</a:t>
            </a:r>
            <a:r>
              <a:rPr lang="en-GB" b="1" i="0" dirty="0">
                <a:solidFill>
                  <a:srgbClr val="333333"/>
                </a:solidFill>
                <a:effectLst/>
              </a:rPr>
              <a:t> </a:t>
            </a:r>
            <a:endParaRPr lang="en-GB" dirty="0"/>
          </a:p>
          <a:p>
            <a:br>
              <a:rPr lang="en-GB" dirty="0">
                <a:hlinkClick r:id="rId4"/>
              </a:rPr>
            </a:br>
            <a:r>
              <a:rPr lang="en-GB" dirty="0">
                <a:hlinkClick r:id="rId4"/>
              </a:rPr>
              <a:t>Dr Matthew Greenhouse</a:t>
            </a:r>
            <a:r>
              <a:rPr lang="en-GB" dirty="0"/>
              <a:t> has worked on several </a:t>
            </a:r>
            <a:r>
              <a:rPr lang="en-GB" b="1" dirty="0"/>
              <a:t>NASA</a:t>
            </a:r>
            <a:r>
              <a:rPr lang="en-GB" dirty="0"/>
              <a:t> and </a:t>
            </a:r>
            <a:r>
              <a:rPr lang="en-GB" b="1" dirty="0"/>
              <a:t>ESA</a:t>
            </a:r>
            <a:r>
              <a:rPr lang="en-GB" dirty="0"/>
              <a:t> flight mission teams. </a:t>
            </a:r>
          </a:p>
          <a:p>
            <a:endParaRPr lang="en-GB" dirty="0"/>
          </a:p>
          <a:p>
            <a:r>
              <a:rPr lang="en-GB" dirty="0"/>
              <a:t>He has been working on the </a:t>
            </a:r>
            <a:r>
              <a:rPr lang="en-GB" b="1" dirty="0"/>
              <a:t>JWST Project</a:t>
            </a:r>
            <a:r>
              <a:rPr lang="en-GB" dirty="0"/>
              <a:t> since 1997. </a:t>
            </a:r>
          </a:p>
          <a:p>
            <a:endParaRPr lang="en-GB" dirty="0"/>
          </a:p>
          <a:p>
            <a:r>
              <a:rPr lang="en-GB" dirty="0"/>
              <a:t>He has won many awards for his scientific work and is author of  more than 100 publications.</a:t>
            </a:r>
            <a:endParaRPr lang="en-GB" dirty="0">
              <a:cs typeface="Calibri"/>
            </a:endParaRPr>
          </a:p>
          <a:p>
            <a:endParaRPr lang="en-GB" dirty="0"/>
          </a:p>
          <a:p>
            <a:r>
              <a:rPr lang="en-GB" dirty="0"/>
              <a:t>He has written a paper describing how the JWST was designed.</a:t>
            </a:r>
          </a:p>
          <a:p>
            <a:endParaRPr lang="en-GB" dirty="0"/>
          </a:p>
          <a:p>
            <a:r>
              <a:rPr lang="en-GB" dirty="0"/>
              <a:t>In his spare time, he likes sailing.</a:t>
            </a:r>
          </a:p>
        </p:txBody>
      </p:sp>
    </p:spTree>
    <p:extLst>
      <p:ext uri="{BB962C8B-B14F-4D97-AF65-F5344CB8AC3E}">
        <p14:creationId xmlns:p14="http://schemas.microsoft.com/office/powerpoint/2010/main" val="17374204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Your turn to investigate</a:t>
            </a:r>
          </a:p>
        </p:txBody>
      </p:sp>
      <p:grpSp>
        <p:nvGrpSpPr>
          <p:cNvPr id="3" name="Group 2">
            <a:extLst>
              <a:ext uri="{FF2B5EF4-FFF2-40B4-BE49-F238E27FC236}">
                <a16:creationId xmlns:a16="http://schemas.microsoft.com/office/drawing/2014/main" id="{766FD1DC-5305-64D9-8466-3C1C9E5CF826}"/>
              </a:ext>
            </a:extLst>
          </p:cNvPr>
          <p:cNvGrpSpPr/>
          <p:nvPr/>
        </p:nvGrpSpPr>
        <p:grpSpPr>
          <a:xfrm>
            <a:off x="742642" y="3037767"/>
            <a:ext cx="7658716" cy="1752805"/>
            <a:chOff x="784414" y="2428167"/>
            <a:chExt cx="7658716" cy="1752805"/>
          </a:xfrm>
        </p:grpSpPr>
        <p:grpSp>
          <p:nvGrpSpPr>
            <p:cNvPr id="4" name="Group 3">
              <a:extLst>
                <a:ext uri="{FF2B5EF4-FFF2-40B4-BE49-F238E27FC236}">
                  <a16:creationId xmlns:a16="http://schemas.microsoft.com/office/drawing/2014/main" id="{C8DE3835-0A27-D0A8-19AF-F086E8CCFDBF}"/>
                </a:ext>
              </a:extLst>
            </p:cNvPr>
            <p:cNvGrpSpPr/>
            <p:nvPr/>
          </p:nvGrpSpPr>
          <p:grpSpPr>
            <a:xfrm>
              <a:off x="784414" y="2436393"/>
              <a:ext cx="1636294" cy="1744579"/>
              <a:chOff x="1696453" y="2382253"/>
              <a:chExt cx="1636294" cy="1744579"/>
            </a:xfrm>
          </p:grpSpPr>
          <p:sp>
            <p:nvSpPr>
              <p:cNvPr id="12" name="Flowchart: Data 11">
                <a:extLst>
                  <a:ext uri="{FF2B5EF4-FFF2-40B4-BE49-F238E27FC236}">
                    <a16:creationId xmlns:a16="http://schemas.microsoft.com/office/drawing/2014/main" id="{37D629A5-1552-4BD0-47F9-5A249056907F}"/>
                  </a:ext>
                </a:extLst>
              </p:cNvPr>
              <p:cNvSpPr/>
              <p:nvPr/>
            </p:nvSpPr>
            <p:spPr>
              <a:xfrm rot="20866223">
                <a:off x="1696453" y="2382253"/>
                <a:ext cx="1636294" cy="1744579"/>
              </a:xfrm>
              <a:prstGeom prst="flowChartInputOutp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F7D322BA-17A2-E874-C941-D7D98EB15AD0}"/>
                  </a:ext>
                </a:extLst>
              </p:cNvPr>
              <p:cNvSpPr/>
              <p:nvPr/>
            </p:nvSpPr>
            <p:spPr>
              <a:xfrm>
                <a:off x="2478505" y="3176337"/>
                <a:ext cx="156411" cy="1443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 name="Group 4">
              <a:extLst>
                <a:ext uri="{FF2B5EF4-FFF2-40B4-BE49-F238E27FC236}">
                  <a16:creationId xmlns:a16="http://schemas.microsoft.com/office/drawing/2014/main" id="{D379620C-8640-E580-908C-49C8C23CAADB}"/>
                </a:ext>
              </a:extLst>
            </p:cNvPr>
            <p:cNvGrpSpPr/>
            <p:nvPr/>
          </p:nvGrpSpPr>
          <p:grpSpPr>
            <a:xfrm>
              <a:off x="2617880" y="2428167"/>
              <a:ext cx="1636294" cy="1744579"/>
              <a:chOff x="1696453" y="2382253"/>
              <a:chExt cx="1636294" cy="1744579"/>
            </a:xfrm>
          </p:grpSpPr>
          <p:sp>
            <p:nvSpPr>
              <p:cNvPr id="10" name="Flowchart: Data 9">
                <a:extLst>
                  <a:ext uri="{FF2B5EF4-FFF2-40B4-BE49-F238E27FC236}">
                    <a16:creationId xmlns:a16="http://schemas.microsoft.com/office/drawing/2014/main" id="{572E2D65-A948-CD76-E2C7-4F5FD4166CB9}"/>
                  </a:ext>
                </a:extLst>
              </p:cNvPr>
              <p:cNvSpPr/>
              <p:nvPr/>
            </p:nvSpPr>
            <p:spPr>
              <a:xfrm rot="20866223">
                <a:off x="1696453" y="2382253"/>
                <a:ext cx="1636294" cy="1744579"/>
              </a:xfrm>
              <a:prstGeom prst="flowChartInputOutp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C0600CA9-EFD2-0198-1925-DF8FD99C911F}"/>
                  </a:ext>
                </a:extLst>
              </p:cNvPr>
              <p:cNvSpPr/>
              <p:nvPr/>
            </p:nvSpPr>
            <p:spPr>
              <a:xfrm>
                <a:off x="2478505" y="3176337"/>
                <a:ext cx="156411" cy="1443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 name="Group 5">
              <a:extLst>
                <a:ext uri="{FF2B5EF4-FFF2-40B4-BE49-F238E27FC236}">
                  <a16:creationId xmlns:a16="http://schemas.microsoft.com/office/drawing/2014/main" id="{4F93CBB8-AC44-5EC2-D976-61B2062DC06F}"/>
                </a:ext>
              </a:extLst>
            </p:cNvPr>
            <p:cNvGrpSpPr/>
            <p:nvPr/>
          </p:nvGrpSpPr>
          <p:grpSpPr>
            <a:xfrm>
              <a:off x="4617557" y="2428167"/>
              <a:ext cx="1636294" cy="1744579"/>
              <a:chOff x="1696453" y="2382253"/>
              <a:chExt cx="1636294" cy="1744579"/>
            </a:xfrm>
          </p:grpSpPr>
          <p:sp>
            <p:nvSpPr>
              <p:cNvPr id="8" name="Flowchart: Data 7">
                <a:extLst>
                  <a:ext uri="{FF2B5EF4-FFF2-40B4-BE49-F238E27FC236}">
                    <a16:creationId xmlns:a16="http://schemas.microsoft.com/office/drawing/2014/main" id="{8D880C4F-F6C8-4EF4-4882-E899295D3007}"/>
                  </a:ext>
                </a:extLst>
              </p:cNvPr>
              <p:cNvSpPr/>
              <p:nvPr/>
            </p:nvSpPr>
            <p:spPr>
              <a:xfrm rot="20866223">
                <a:off x="1696453" y="2382253"/>
                <a:ext cx="1636294" cy="1744579"/>
              </a:xfrm>
              <a:prstGeom prst="flowChartInputOutp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C9E1C8AC-53F3-22F1-8E76-0365BAD73302}"/>
                  </a:ext>
                </a:extLst>
              </p:cNvPr>
              <p:cNvSpPr/>
              <p:nvPr/>
            </p:nvSpPr>
            <p:spPr>
              <a:xfrm>
                <a:off x="2478505" y="3176337"/>
                <a:ext cx="156411" cy="1443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7" name="Picture 6" descr="A picture containing engineering drawing&#10;&#10;Description automatically generated">
              <a:extLst>
                <a:ext uri="{FF2B5EF4-FFF2-40B4-BE49-F238E27FC236}">
                  <a16:creationId xmlns:a16="http://schemas.microsoft.com/office/drawing/2014/main" id="{54B61E72-5CF9-361D-9D79-88FFE28201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039008">
              <a:off x="6764402" y="2466374"/>
              <a:ext cx="1684871" cy="1672585"/>
            </a:xfrm>
            <a:prstGeom prst="rect">
              <a:avLst/>
            </a:prstGeom>
          </p:spPr>
        </p:pic>
      </p:grpSp>
      <p:sp>
        <p:nvSpPr>
          <p:cNvPr id="14" name="Rectangle: Rounded Corners 8">
            <a:extLst>
              <a:ext uri="{FF2B5EF4-FFF2-40B4-BE49-F238E27FC236}">
                <a16:creationId xmlns:a16="http://schemas.microsoft.com/office/drawing/2014/main" id="{3EBB5AA9-4E8C-76FD-AD9C-5853B93C0169}"/>
              </a:ext>
            </a:extLst>
          </p:cNvPr>
          <p:cNvSpPr/>
          <p:nvPr/>
        </p:nvSpPr>
        <p:spPr>
          <a:xfrm>
            <a:off x="2264402" y="1675920"/>
            <a:ext cx="4615195" cy="532091"/>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does light travel?</a:t>
            </a:r>
          </a:p>
        </p:txBody>
      </p:sp>
      <p:sp>
        <p:nvSpPr>
          <p:cNvPr id="15" name="Rectangle: Rounded Corners 8">
            <a:extLst>
              <a:ext uri="{FF2B5EF4-FFF2-40B4-BE49-F238E27FC236}">
                <a16:creationId xmlns:a16="http://schemas.microsoft.com/office/drawing/2014/main" id="{24113745-3C76-4A5E-206C-654A405F3794}"/>
              </a:ext>
            </a:extLst>
          </p:cNvPr>
          <p:cNvSpPr/>
          <p:nvPr/>
        </p:nvSpPr>
        <p:spPr>
          <a:xfrm>
            <a:off x="2264401" y="5628554"/>
            <a:ext cx="4615195" cy="532091"/>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can you make the light change direction?</a:t>
            </a:r>
          </a:p>
        </p:txBody>
      </p:sp>
      <p:pic>
        <p:nvPicPr>
          <p:cNvPr id="16" name="Picture 15" descr="Icon&#10;&#10;Description automatically generated">
            <a:extLst>
              <a:ext uri="{FF2B5EF4-FFF2-40B4-BE49-F238E27FC236}">
                <a16:creationId xmlns:a16="http://schemas.microsoft.com/office/drawing/2014/main" id="{0114259A-120A-5880-4A05-829FCF6560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65348" y="365126"/>
            <a:ext cx="900000" cy="900000"/>
          </a:xfrm>
          <a:prstGeom prst="rect">
            <a:avLst/>
          </a:prstGeom>
        </p:spPr>
      </p:pic>
      <p:pic>
        <p:nvPicPr>
          <p:cNvPr id="17" name="Picture 16" descr="Icon&#10;&#10;Description automatically generated">
            <a:extLst>
              <a:ext uri="{FF2B5EF4-FFF2-40B4-BE49-F238E27FC236}">
                <a16:creationId xmlns:a16="http://schemas.microsoft.com/office/drawing/2014/main" id="{5A687F0C-F3B5-4FEE-EF2B-0295F98AF4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85939" y="365126"/>
            <a:ext cx="900000" cy="900000"/>
          </a:xfrm>
          <a:prstGeom prst="rect">
            <a:avLst/>
          </a:prstGeom>
        </p:spPr>
      </p:pic>
    </p:spTree>
    <p:extLst>
      <p:ext uri="{BB962C8B-B14F-4D97-AF65-F5344CB8AC3E}">
        <p14:creationId xmlns:p14="http://schemas.microsoft.com/office/powerpoint/2010/main" val="368663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you find out?</a:t>
            </a:r>
          </a:p>
        </p:txBody>
      </p:sp>
      <p:pic>
        <p:nvPicPr>
          <p:cNvPr id="4" name="Picture 3" descr="A picture containing engineering drawing&#10;&#10;Description automatically generated">
            <a:extLst>
              <a:ext uri="{FF2B5EF4-FFF2-40B4-BE49-F238E27FC236}">
                <a16:creationId xmlns:a16="http://schemas.microsoft.com/office/drawing/2014/main" id="{BB27A00D-EA92-CB15-C1F8-475730BB3C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039008">
            <a:off x="6258539" y="4292021"/>
            <a:ext cx="1684871" cy="1672585"/>
          </a:xfrm>
          <a:prstGeom prst="rect">
            <a:avLst/>
          </a:prstGeom>
        </p:spPr>
      </p:pic>
      <p:pic>
        <p:nvPicPr>
          <p:cNvPr id="5" name="Picture 4" descr="Icon&#10;&#10;Description automatically generated">
            <a:extLst>
              <a:ext uri="{FF2B5EF4-FFF2-40B4-BE49-F238E27FC236}">
                <a16:creationId xmlns:a16="http://schemas.microsoft.com/office/drawing/2014/main" id="{0CB698B9-909B-DA25-F4CA-E0048F5FF2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8891" y="2105272"/>
            <a:ext cx="900000" cy="900000"/>
          </a:xfrm>
          <a:prstGeom prst="rect">
            <a:avLst/>
          </a:prstGeom>
        </p:spPr>
      </p:pic>
      <p:sp>
        <p:nvSpPr>
          <p:cNvPr id="6" name="TextBox 5">
            <a:extLst>
              <a:ext uri="{FF2B5EF4-FFF2-40B4-BE49-F238E27FC236}">
                <a16:creationId xmlns:a16="http://schemas.microsoft.com/office/drawing/2014/main" id="{28F951F6-F5CE-7221-9349-A715E986127E}"/>
              </a:ext>
            </a:extLst>
          </p:cNvPr>
          <p:cNvSpPr txBox="1"/>
          <p:nvPr/>
        </p:nvSpPr>
        <p:spPr>
          <a:xfrm>
            <a:off x="2266294" y="2095941"/>
            <a:ext cx="4377993" cy="369332"/>
          </a:xfrm>
          <a:prstGeom prst="rect">
            <a:avLst/>
          </a:prstGeom>
          <a:noFill/>
        </p:spPr>
        <p:txBody>
          <a:bodyPr wrap="none" rtlCol="0">
            <a:spAutoFit/>
          </a:bodyPr>
          <a:lstStyle/>
          <a:p>
            <a:r>
              <a:rPr lang="en-GB" i="1"/>
              <a:t>The beam of light travelled …………………………</a:t>
            </a:r>
          </a:p>
        </p:txBody>
      </p:sp>
      <p:sp>
        <p:nvSpPr>
          <p:cNvPr id="7" name="TextBox 6">
            <a:extLst>
              <a:ext uri="{FF2B5EF4-FFF2-40B4-BE49-F238E27FC236}">
                <a16:creationId xmlns:a16="http://schemas.microsoft.com/office/drawing/2014/main" id="{2E6ABA4E-7C22-4BE6-343A-41E05AC011E8}"/>
              </a:ext>
            </a:extLst>
          </p:cNvPr>
          <p:cNvSpPr txBox="1"/>
          <p:nvPr/>
        </p:nvSpPr>
        <p:spPr>
          <a:xfrm>
            <a:off x="2266294" y="2788306"/>
            <a:ext cx="6009209" cy="369332"/>
          </a:xfrm>
          <a:prstGeom prst="rect">
            <a:avLst/>
          </a:prstGeom>
          <a:noFill/>
        </p:spPr>
        <p:txBody>
          <a:bodyPr wrap="none" rtlCol="0">
            <a:spAutoFit/>
          </a:bodyPr>
          <a:lstStyle/>
          <a:p>
            <a:r>
              <a:rPr lang="en-GB" i="1" dirty="0"/>
              <a:t>When the light hit the mirror it ……………………. because it was</a:t>
            </a:r>
          </a:p>
        </p:txBody>
      </p:sp>
      <p:sp>
        <p:nvSpPr>
          <p:cNvPr id="8" name="TextBox 7">
            <a:extLst>
              <a:ext uri="{FF2B5EF4-FFF2-40B4-BE49-F238E27FC236}">
                <a16:creationId xmlns:a16="http://schemas.microsoft.com/office/drawing/2014/main" id="{7EFCB34A-8033-72B2-9F72-CC4A432E5756}"/>
              </a:ext>
            </a:extLst>
          </p:cNvPr>
          <p:cNvSpPr txBox="1"/>
          <p:nvPr/>
        </p:nvSpPr>
        <p:spPr>
          <a:xfrm>
            <a:off x="1114243" y="3749018"/>
            <a:ext cx="6179640" cy="646331"/>
          </a:xfrm>
          <a:prstGeom prst="rect">
            <a:avLst/>
          </a:prstGeom>
          <a:noFill/>
        </p:spPr>
        <p:txBody>
          <a:bodyPr wrap="none" rtlCol="0">
            <a:spAutoFit/>
          </a:bodyPr>
          <a:lstStyle/>
          <a:p>
            <a:r>
              <a:rPr lang="en-GB"/>
              <a:t>Some of these words might help you to explain what happened:</a:t>
            </a:r>
          </a:p>
          <a:p>
            <a:endParaRPr lang="en-GB"/>
          </a:p>
        </p:txBody>
      </p:sp>
      <p:sp>
        <p:nvSpPr>
          <p:cNvPr id="9" name="TextBox 8">
            <a:extLst>
              <a:ext uri="{FF2B5EF4-FFF2-40B4-BE49-F238E27FC236}">
                <a16:creationId xmlns:a16="http://schemas.microsoft.com/office/drawing/2014/main" id="{8E9AFDE6-40D1-C6C7-FFCA-00752BF1CB05}"/>
              </a:ext>
            </a:extLst>
          </p:cNvPr>
          <p:cNvSpPr txBox="1"/>
          <p:nvPr/>
        </p:nvSpPr>
        <p:spPr>
          <a:xfrm>
            <a:off x="2655560" y="4255764"/>
            <a:ext cx="1501320" cy="646331"/>
          </a:xfrm>
          <a:prstGeom prst="rect">
            <a:avLst/>
          </a:prstGeom>
          <a:noFill/>
        </p:spPr>
        <p:txBody>
          <a:bodyPr wrap="square">
            <a:spAutoFit/>
          </a:bodyPr>
          <a:lstStyle/>
          <a:p>
            <a:r>
              <a:rPr lang="en-GB"/>
              <a:t>reflected</a:t>
            </a:r>
          </a:p>
          <a:p>
            <a:r>
              <a:rPr lang="en-GB"/>
              <a:t>bounced</a:t>
            </a:r>
          </a:p>
        </p:txBody>
      </p:sp>
      <p:sp>
        <p:nvSpPr>
          <p:cNvPr id="10" name="TextBox 9">
            <a:extLst>
              <a:ext uri="{FF2B5EF4-FFF2-40B4-BE49-F238E27FC236}">
                <a16:creationId xmlns:a16="http://schemas.microsoft.com/office/drawing/2014/main" id="{20095003-B50C-65FC-17A1-D1A1CC876B5D}"/>
              </a:ext>
            </a:extLst>
          </p:cNvPr>
          <p:cNvSpPr txBox="1"/>
          <p:nvPr/>
        </p:nvSpPr>
        <p:spPr>
          <a:xfrm>
            <a:off x="1253497" y="4249018"/>
            <a:ext cx="1214058" cy="1477328"/>
          </a:xfrm>
          <a:prstGeom prst="rect">
            <a:avLst/>
          </a:prstGeom>
          <a:noFill/>
        </p:spPr>
        <p:txBody>
          <a:bodyPr wrap="square">
            <a:spAutoFit/>
          </a:bodyPr>
          <a:lstStyle/>
          <a:p>
            <a:r>
              <a:rPr lang="en-GB"/>
              <a:t>light</a:t>
            </a:r>
          </a:p>
          <a:p>
            <a:r>
              <a:rPr lang="en-GB"/>
              <a:t>wave</a:t>
            </a:r>
          </a:p>
          <a:p>
            <a:r>
              <a:rPr lang="en-GB"/>
              <a:t>straight</a:t>
            </a:r>
          </a:p>
          <a:p>
            <a:r>
              <a:rPr lang="en-GB"/>
              <a:t>curved</a:t>
            </a:r>
          </a:p>
          <a:p>
            <a:r>
              <a:rPr lang="en-GB"/>
              <a:t>bent</a:t>
            </a:r>
          </a:p>
        </p:txBody>
      </p:sp>
      <p:sp>
        <p:nvSpPr>
          <p:cNvPr id="11" name="TextBox 10">
            <a:extLst>
              <a:ext uri="{FF2B5EF4-FFF2-40B4-BE49-F238E27FC236}">
                <a16:creationId xmlns:a16="http://schemas.microsoft.com/office/drawing/2014/main" id="{4E819FBC-D4A9-8661-7D02-089A5E90AF2B}"/>
              </a:ext>
            </a:extLst>
          </p:cNvPr>
          <p:cNvSpPr txBox="1"/>
          <p:nvPr/>
        </p:nvSpPr>
        <p:spPr>
          <a:xfrm>
            <a:off x="4455290" y="4182046"/>
            <a:ext cx="1389449" cy="923330"/>
          </a:xfrm>
          <a:prstGeom prst="rect">
            <a:avLst/>
          </a:prstGeom>
          <a:noFill/>
        </p:spPr>
        <p:txBody>
          <a:bodyPr wrap="square">
            <a:spAutoFit/>
          </a:bodyPr>
          <a:lstStyle/>
          <a:p>
            <a:r>
              <a:rPr lang="en-GB"/>
              <a:t>mirror</a:t>
            </a:r>
          </a:p>
          <a:p>
            <a:r>
              <a:rPr lang="en-GB"/>
              <a:t>smooth</a:t>
            </a:r>
          </a:p>
          <a:p>
            <a:r>
              <a:rPr lang="en-GB"/>
              <a:t>shiny</a:t>
            </a:r>
          </a:p>
        </p:txBody>
      </p:sp>
    </p:spTree>
    <p:extLst>
      <p:ext uri="{BB962C8B-B14F-4D97-AF65-F5344CB8AC3E}">
        <p14:creationId xmlns:p14="http://schemas.microsoft.com/office/powerpoint/2010/main" val="1482581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Questions for further learning</a:t>
            </a:r>
          </a:p>
        </p:txBody>
      </p:sp>
      <p:sp>
        <p:nvSpPr>
          <p:cNvPr id="3" name="TextBox 2">
            <a:extLst>
              <a:ext uri="{FF2B5EF4-FFF2-40B4-BE49-F238E27FC236}">
                <a16:creationId xmlns:a16="http://schemas.microsoft.com/office/drawing/2014/main" id="{1B712333-4476-AAEE-068C-AC2E4654B5FB}"/>
              </a:ext>
            </a:extLst>
          </p:cNvPr>
          <p:cNvSpPr txBox="1"/>
          <p:nvPr/>
        </p:nvSpPr>
        <p:spPr>
          <a:xfrm>
            <a:off x="628648" y="1506022"/>
            <a:ext cx="7486280" cy="369332"/>
          </a:xfrm>
          <a:prstGeom prst="rect">
            <a:avLst/>
          </a:prstGeom>
          <a:noFill/>
        </p:spPr>
        <p:txBody>
          <a:bodyPr wrap="square" rtlCol="0">
            <a:spAutoFit/>
          </a:bodyPr>
          <a:lstStyle/>
          <a:p>
            <a:r>
              <a:rPr lang="en-GB" b="1" dirty="0"/>
              <a:t>What is similar and different about the James Webb and Hubble Telescopes?</a:t>
            </a:r>
          </a:p>
        </p:txBody>
      </p:sp>
      <p:pic>
        <p:nvPicPr>
          <p:cNvPr id="4" name="Picture 3">
            <a:hlinkClick r:id="rId3"/>
            <a:extLst>
              <a:ext uri="{FF2B5EF4-FFF2-40B4-BE49-F238E27FC236}">
                <a16:creationId xmlns:a16="http://schemas.microsoft.com/office/drawing/2014/main" id="{24219AA1-3B74-B162-DE2B-EE6109D0253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67632" y="2044900"/>
            <a:ext cx="4608736" cy="2592414"/>
          </a:xfrm>
          <a:prstGeom prst="rect">
            <a:avLst/>
          </a:prstGeom>
        </p:spPr>
      </p:pic>
      <p:pic>
        <p:nvPicPr>
          <p:cNvPr id="5" name="Picture 4">
            <a:extLst>
              <a:ext uri="{FF2B5EF4-FFF2-40B4-BE49-F238E27FC236}">
                <a16:creationId xmlns:a16="http://schemas.microsoft.com/office/drawing/2014/main" id="{B92673D4-1D0E-6400-F087-82F5DE4C8F9D}"/>
              </a:ext>
            </a:extLst>
          </p:cNvPr>
          <p:cNvPicPr>
            <a:picLocks noChangeAspect="1"/>
          </p:cNvPicPr>
          <p:nvPr/>
        </p:nvPicPr>
        <p:blipFill>
          <a:blip r:embed="rId5"/>
          <a:stretch>
            <a:fillRect/>
          </a:stretch>
        </p:blipFill>
        <p:spPr>
          <a:xfrm>
            <a:off x="795018" y="4713949"/>
            <a:ext cx="1073731" cy="1664532"/>
          </a:xfrm>
          <a:prstGeom prst="rect">
            <a:avLst/>
          </a:prstGeom>
        </p:spPr>
      </p:pic>
      <p:sp>
        <p:nvSpPr>
          <p:cNvPr id="6" name="TextBox 5">
            <a:extLst>
              <a:ext uri="{FF2B5EF4-FFF2-40B4-BE49-F238E27FC236}">
                <a16:creationId xmlns:a16="http://schemas.microsoft.com/office/drawing/2014/main" id="{433494DF-A1D2-E948-B59B-9909719CCA94}"/>
              </a:ext>
            </a:extLst>
          </p:cNvPr>
          <p:cNvSpPr txBox="1"/>
          <p:nvPr/>
        </p:nvSpPr>
        <p:spPr>
          <a:xfrm>
            <a:off x="2177573" y="5086010"/>
            <a:ext cx="5383590" cy="1200329"/>
          </a:xfrm>
          <a:prstGeom prst="rect">
            <a:avLst/>
          </a:prstGeom>
          <a:noFill/>
        </p:spPr>
        <p:txBody>
          <a:bodyPr wrap="none" rtlCol="0">
            <a:spAutoFit/>
          </a:bodyPr>
          <a:lstStyle/>
          <a:p>
            <a:r>
              <a:rPr lang="en-GB" b="1" dirty="0"/>
              <a:t>What can you find out about infrared light?*</a:t>
            </a:r>
          </a:p>
          <a:p>
            <a:pPr marL="285750" indent="-285750">
              <a:buFont typeface="Arial" panose="020B0604020202020204" pitchFamily="34" charset="0"/>
              <a:buChar char="•"/>
            </a:pPr>
            <a:r>
              <a:rPr lang="en-GB" dirty="0"/>
              <a:t>What is infrared light? </a:t>
            </a:r>
          </a:p>
          <a:p>
            <a:pPr marL="285750" indent="-285750">
              <a:buFont typeface="Arial" panose="020B0604020202020204" pitchFamily="34" charset="0"/>
              <a:buChar char="•"/>
            </a:pPr>
            <a:r>
              <a:rPr lang="en-GB" dirty="0"/>
              <a:t>Where do we use it?</a:t>
            </a:r>
          </a:p>
          <a:p>
            <a:pPr marL="285750" indent="-28575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What can you investigate with an Infrared camera? </a:t>
            </a:r>
            <a:endParaRPr lang="en-GB" dirty="0"/>
          </a:p>
        </p:txBody>
      </p:sp>
      <p:pic>
        <p:nvPicPr>
          <p:cNvPr id="7" name="Picture 6">
            <a:extLst>
              <a:ext uri="{FF2B5EF4-FFF2-40B4-BE49-F238E27FC236}">
                <a16:creationId xmlns:a16="http://schemas.microsoft.com/office/drawing/2014/main" id="{814BF57D-EA48-CDF2-9AD9-482A339B10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65348" y="251810"/>
            <a:ext cx="900000" cy="900000"/>
          </a:xfrm>
          <a:prstGeom prst="rect">
            <a:avLst/>
          </a:prstGeom>
        </p:spPr>
      </p:pic>
    </p:spTree>
    <p:extLst>
      <p:ext uri="{BB962C8B-B14F-4D97-AF65-F5344CB8AC3E}">
        <p14:creationId xmlns:p14="http://schemas.microsoft.com/office/powerpoint/2010/main" val="1036055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46" y="1389888"/>
            <a:ext cx="4199386" cy="486460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panose="020B0604020202020204" pitchFamily="34" charset="0"/>
              <a:buChar cha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Newspaper report - Write a report about the JWST. What is it? What special features does it have? What will it do? Children could visit NASA’s website to find out the latest news about JWST.*</a:t>
            </a:r>
            <a:b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panose="020B0604020202020204" pitchFamily="34" charset="0"/>
              <a:buChar cha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Letter/email - Imagine that you are on a planet or a spacecraft orbiting the Earth. What will you see? What will you wear? How will it feel? What will you do? Write an email/letter to your friends back on Earth to tell them</a:t>
            </a:r>
            <a:endParaRPr lang="en-GB" dirty="0"/>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5150801" y="1389888"/>
            <a:ext cx="3439292" cy="337718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lgn="l" rtl="0" eaLnBrk="1" fontAlgn="t" latinLnBrk="0" hangingPunct="1">
              <a:spcBef>
                <a:spcPts val="0"/>
              </a:spcBef>
              <a:spcAft>
                <a:spcPts val="0"/>
              </a:spcAft>
              <a:buFont typeface="Arial" panose="020B0604020202020204" pitchFamily="34" charset="0"/>
              <a:buChar char="•"/>
            </a:pPr>
            <a:r>
              <a:rPr lang="en-GB" sz="1800" i="0" u="none" strike="noStrike" kern="1200" dirty="0">
                <a:solidFill>
                  <a:srgbClr val="FFFFFF"/>
                </a:solidFill>
                <a:effectLst/>
                <a:latin typeface="Calibri" panose="020F0502020204030204" pitchFamily="34" charset="0"/>
              </a:rPr>
              <a:t>Symmetry, tessellation &amp; 2D shapes - Designing a space telescope mirror (slide 19)</a:t>
            </a:r>
            <a:br>
              <a:rPr lang="en-GB" sz="1800" i="0" u="none" strike="noStrike" kern="1200" dirty="0">
                <a:solidFill>
                  <a:srgbClr val="FFFFFF"/>
                </a:solidFill>
                <a:effectLst/>
                <a:latin typeface="Calibri" panose="020F0502020204030204" pitchFamily="34" charset="0"/>
              </a:rPr>
            </a:br>
            <a:endParaRPr lang="en-GB" sz="1800" i="0" u="none" strike="noStrike" kern="1200" dirty="0">
              <a:solidFill>
                <a:srgbClr val="FFFFFF"/>
              </a:solidFill>
              <a:effectLst/>
              <a:latin typeface="Calibri" panose="020F050202020403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Scales - Making scale model of JWST (slide 20)</a:t>
            </a:r>
            <a:b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lgn="l" rtl="0" eaLnBrk="1" fontAlgn="t" latinLnBrk="0" hangingPunct="1">
              <a:spcBef>
                <a:spcPts val="0"/>
              </a:spcBef>
              <a:spcAft>
                <a:spcPts val="0"/>
              </a:spcAft>
              <a:buFont typeface="Arial" panose="020B0604020202020204" pitchFamily="34" charset="0"/>
              <a:buChar cha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Bar chart - IR insulation investigation (slide 30)</a:t>
            </a:r>
          </a:p>
        </p:txBody>
      </p:sp>
    </p:spTree>
    <p:extLst>
      <p:ext uri="{BB962C8B-B14F-4D97-AF65-F5344CB8AC3E}">
        <p14:creationId xmlns:p14="http://schemas.microsoft.com/office/powerpoint/2010/main" val="2588583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Maths links</a:t>
            </a:r>
          </a:p>
        </p:txBody>
      </p:sp>
      <p:grpSp>
        <p:nvGrpSpPr>
          <p:cNvPr id="5" name="Group 4">
            <a:extLst>
              <a:ext uri="{FF2B5EF4-FFF2-40B4-BE49-F238E27FC236}">
                <a16:creationId xmlns:a16="http://schemas.microsoft.com/office/drawing/2014/main" id="{7E6A755E-637D-7FC4-BBAA-F0E20949D64D}"/>
              </a:ext>
            </a:extLst>
          </p:cNvPr>
          <p:cNvGrpSpPr/>
          <p:nvPr/>
        </p:nvGrpSpPr>
        <p:grpSpPr>
          <a:xfrm>
            <a:off x="628650" y="2280378"/>
            <a:ext cx="7957616" cy="4118457"/>
            <a:chOff x="855333" y="1703746"/>
            <a:chExt cx="7957616" cy="4118457"/>
          </a:xfrm>
        </p:grpSpPr>
        <p:sp>
          <p:nvSpPr>
            <p:cNvPr id="6" name="TextBox 5">
              <a:extLst>
                <a:ext uri="{FF2B5EF4-FFF2-40B4-BE49-F238E27FC236}">
                  <a16:creationId xmlns:a16="http://schemas.microsoft.com/office/drawing/2014/main" id="{4D5B8077-03F0-99A1-1D2A-011F09E0BE34}"/>
                </a:ext>
              </a:extLst>
            </p:cNvPr>
            <p:cNvSpPr txBox="1"/>
            <p:nvPr/>
          </p:nvSpPr>
          <p:spPr>
            <a:xfrm>
              <a:off x="855334" y="1703746"/>
              <a:ext cx="7957615" cy="1200329"/>
            </a:xfrm>
            <a:prstGeom prst="rect">
              <a:avLst/>
            </a:prstGeom>
            <a:noFill/>
          </p:spPr>
          <p:txBody>
            <a:bodyPr wrap="square" lIns="91440" tIns="45720" rIns="91440" bIns="45720" rtlCol="0" anchor="t">
              <a:spAutoFit/>
            </a:bodyPr>
            <a:lstStyle/>
            <a:p>
              <a:r>
                <a:rPr lang="en-GB" dirty="0"/>
                <a:t>A space telescope needs a huge mirror to collect lots of light to reflect into its scientific instruments.</a:t>
              </a:r>
            </a:p>
            <a:p>
              <a:r>
                <a:rPr lang="en-GB" dirty="0"/>
                <a:t>The best type of mirror is </a:t>
              </a:r>
              <a:r>
                <a:rPr lang="en-GB" b="1" dirty="0"/>
                <a:t>symmetrical</a:t>
              </a:r>
              <a:r>
                <a:rPr lang="en-GB" dirty="0"/>
                <a:t>.</a:t>
              </a:r>
            </a:p>
            <a:p>
              <a:r>
                <a:rPr lang="en-GB" dirty="0"/>
                <a:t>The JWST is made up of </a:t>
              </a:r>
              <a:r>
                <a:rPr lang="en-GB" b="1" dirty="0"/>
                <a:t>18 segments </a:t>
              </a:r>
              <a:r>
                <a:rPr lang="en-GB" dirty="0"/>
                <a:t>so that it can be folded into the rocket.</a:t>
              </a:r>
            </a:p>
          </p:txBody>
        </p:sp>
        <p:sp>
          <p:nvSpPr>
            <p:cNvPr id="7" name="TextBox 6">
              <a:extLst>
                <a:ext uri="{FF2B5EF4-FFF2-40B4-BE49-F238E27FC236}">
                  <a16:creationId xmlns:a16="http://schemas.microsoft.com/office/drawing/2014/main" id="{85AB6C5D-B8DC-DD46-C97E-264F51F05AE8}"/>
                </a:ext>
              </a:extLst>
            </p:cNvPr>
            <p:cNvSpPr txBox="1"/>
            <p:nvPr/>
          </p:nvSpPr>
          <p:spPr>
            <a:xfrm>
              <a:off x="855333" y="2984232"/>
              <a:ext cx="7957615" cy="923330"/>
            </a:xfrm>
            <a:prstGeom prst="rect">
              <a:avLst/>
            </a:prstGeom>
            <a:noFill/>
          </p:spPr>
          <p:txBody>
            <a:bodyPr wrap="square">
              <a:spAutoFit/>
            </a:bodyPr>
            <a:lstStyle/>
            <a:p>
              <a:r>
                <a:rPr lang="en-GB" dirty="0"/>
                <a:t>You are going to be a </a:t>
              </a:r>
              <a:r>
                <a:rPr lang="en-GB" b="1" dirty="0"/>
                <a:t>mirror engineer</a:t>
              </a:r>
              <a:r>
                <a:rPr lang="en-GB" dirty="0"/>
                <a:t>.</a:t>
              </a:r>
            </a:p>
            <a:p>
              <a:r>
                <a:rPr lang="en-GB" dirty="0"/>
                <a:t>Can you design a mirror that is made of 18 shapes, is symmetrical and has no gaps? We don’t want any light to escape!</a:t>
              </a:r>
            </a:p>
          </p:txBody>
        </p:sp>
        <p:sp>
          <p:nvSpPr>
            <p:cNvPr id="8" name="Oval 7">
              <a:extLst>
                <a:ext uri="{FF2B5EF4-FFF2-40B4-BE49-F238E27FC236}">
                  <a16:creationId xmlns:a16="http://schemas.microsoft.com/office/drawing/2014/main" id="{8FE967D2-504E-106A-1D8D-DD893E939644}"/>
                </a:ext>
              </a:extLst>
            </p:cNvPr>
            <p:cNvSpPr/>
            <p:nvPr/>
          </p:nvSpPr>
          <p:spPr>
            <a:xfrm>
              <a:off x="1068462" y="4621874"/>
              <a:ext cx="1248508" cy="1200329"/>
            </a:xfrm>
            <a:prstGeom prst="ellipse">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Isosceles Triangle 8">
              <a:extLst>
                <a:ext uri="{FF2B5EF4-FFF2-40B4-BE49-F238E27FC236}">
                  <a16:creationId xmlns:a16="http://schemas.microsoft.com/office/drawing/2014/main" id="{19DDE273-0774-DA7D-F7B4-E7CC072482FE}"/>
                </a:ext>
              </a:extLst>
            </p:cNvPr>
            <p:cNvSpPr/>
            <p:nvPr/>
          </p:nvSpPr>
          <p:spPr>
            <a:xfrm>
              <a:off x="2607117" y="4638866"/>
              <a:ext cx="1248508" cy="1183337"/>
            </a:xfrm>
            <a:prstGeom prst="triangle">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457D6847-F21B-1981-0F61-11574C3B5734}"/>
                </a:ext>
              </a:extLst>
            </p:cNvPr>
            <p:cNvSpPr/>
            <p:nvPr/>
          </p:nvSpPr>
          <p:spPr>
            <a:xfrm>
              <a:off x="4266746" y="4638866"/>
              <a:ext cx="1063868" cy="1183337"/>
            </a:xfrm>
            <a:prstGeom prst="rect">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Pentagon 10">
              <a:extLst>
                <a:ext uri="{FF2B5EF4-FFF2-40B4-BE49-F238E27FC236}">
                  <a16:creationId xmlns:a16="http://schemas.microsoft.com/office/drawing/2014/main" id="{E8BC4642-206B-63B0-7300-4AF03CCE69B0}"/>
                </a:ext>
              </a:extLst>
            </p:cNvPr>
            <p:cNvSpPr/>
            <p:nvPr/>
          </p:nvSpPr>
          <p:spPr>
            <a:xfrm>
              <a:off x="5678329" y="4621874"/>
              <a:ext cx="1248508" cy="1200329"/>
            </a:xfrm>
            <a:prstGeom prst="pentagon">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Hexagon 11">
              <a:extLst>
                <a:ext uri="{FF2B5EF4-FFF2-40B4-BE49-F238E27FC236}">
                  <a16:creationId xmlns:a16="http://schemas.microsoft.com/office/drawing/2014/main" id="{96FAA045-6B18-FDCD-59DF-63FD1645D89F}"/>
                </a:ext>
              </a:extLst>
            </p:cNvPr>
            <p:cNvSpPr/>
            <p:nvPr/>
          </p:nvSpPr>
          <p:spPr>
            <a:xfrm>
              <a:off x="7216984" y="4602194"/>
              <a:ext cx="1248508" cy="1200329"/>
            </a:xfrm>
            <a:prstGeom prst="hexagon">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3" name="Rectangle: Rounded Corners 8">
            <a:extLst>
              <a:ext uri="{FF2B5EF4-FFF2-40B4-BE49-F238E27FC236}">
                <a16:creationId xmlns:a16="http://schemas.microsoft.com/office/drawing/2014/main" id="{C1255DF5-338F-994A-358A-26E6AE289CFE}"/>
              </a:ext>
            </a:extLst>
          </p:cNvPr>
          <p:cNvSpPr/>
          <p:nvPr/>
        </p:nvSpPr>
        <p:spPr>
          <a:xfrm>
            <a:off x="2240661" y="1597152"/>
            <a:ext cx="4662677" cy="466974"/>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design a mirror for a space telescope?</a:t>
            </a:r>
          </a:p>
        </p:txBody>
      </p:sp>
      <p:pic>
        <p:nvPicPr>
          <p:cNvPr id="14" name="Picture 13" descr="Icon&#10;&#10;Description automatically generated">
            <a:extLst>
              <a:ext uri="{FF2B5EF4-FFF2-40B4-BE49-F238E27FC236}">
                <a16:creationId xmlns:a16="http://schemas.microsoft.com/office/drawing/2014/main" id="{900A5624-CCFF-C074-027D-2F885EA351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4315" y="284969"/>
            <a:ext cx="900000" cy="900000"/>
          </a:xfrm>
          <a:prstGeom prst="rect">
            <a:avLst/>
          </a:prstGeom>
        </p:spPr>
      </p:pic>
    </p:spTree>
    <p:extLst>
      <p:ext uri="{BB962C8B-B14F-4D97-AF65-F5344CB8AC3E}">
        <p14:creationId xmlns:p14="http://schemas.microsoft.com/office/powerpoint/2010/main" val="364390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rPr>
              <a:t>There are telescopes out in space studying the universe</a:t>
            </a: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141822"/>
            <a:ext cx="341730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41822"/>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711532" y="1545236"/>
            <a:ext cx="3810543" cy="185486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Recognise that light appears to travel in straight lines and is reflected from  surfaces</a:t>
            </a:r>
            <a:b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br>
            <a:endPar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prstClr val="white"/>
                </a:solidFill>
                <a:latin typeface="Calibri" panose="020F0502020204030204"/>
                <a:cs typeface="Plus Jakarta Sans Medium" pitchFamily="2" charset="0"/>
              </a:rPr>
              <a:t>O</a:t>
            </a:r>
            <a:r>
              <a:rPr kumimoji="0" lang="en-GB" sz="1600" b="0" i="0" u="none" strike="noStrike" kern="1200" cap="none" spc="0" normalizeH="0" baseline="0" noProof="0" dirty="0" err="1">
                <a:ln>
                  <a:noFill/>
                </a:ln>
                <a:solidFill>
                  <a:prstClr val="white"/>
                </a:solidFill>
                <a:effectLst/>
                <a:uLnTx/>
                <a:uFillTx/>
                <a:latin typeface="Calibri" panose="020F0502020204030204"/>
                <a:ea typeface="+mn-ea"/>
                <a:cs typeface="Plus Jakarta Sans Medium" pitchFamily="2" charset="0"/>
              </a:rPr>
              <a:t>bjects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 in space are ‘seen’ by telescopes because light is collected by mirrors and directed to optical instruments </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711533" y="3850604"/>
            <a:ext cx="8049912" cy="1465579"/>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In December 2021, the James Webb Space Telescope (JWST) was launched. It will replace the Hubble Space Telescope (HST) that was launched in 1990. Whereas HST collects visible light, the JWST collects infrared light using huge mirrors (diameter 6.5m). Because infrared waves can travel through clouds of dust and gas, the JWST will provide clear observations of much deeper space objects than HST could.</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711532" y="5716178"/>
            <a:ext cx="8049913" cy="88007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Create a model to show that visible light travels in straight lines and changes direction when reflected by a mirror</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Three possible investigations using an infrared (IR) camera* to investigate heat transfer</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484691"/>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387814"/>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3" name="Picture 12" descr="A white sign with red text&#10;&#10;Description automatically generated">
            <a:extLst>
              <a:ext uri="{FF2B5EF4-FFF2-40B4-BE49-F238E27FC236}">
                <a16:creationId xmlns:a16="http://schemas.microsoft.com/office/drawing/2014/main" id="{49FDA68B-6DD3-4484-33D9-A25E260E05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3900" y="1541817"/>
            <a:ext cx="4269138" cy="632739"/>
          </a:xfrm>
          <a:prstGeom prst="rect">
            <a:avLst/>
          </a:prstGeom>
        </p:spPr>
      </p:pic>
      <p:pic>
        <p:nvPicPr>
          <p:cNvPr id="19" name="Picture 18" descr="Text&#10;&#10;Description automatically generated">
            <a:extLst>
              <a:ext uri="{FF2B5EF4-FFF2-40B4-BE49-F238E27FC236}">
                <a16:creationId xmlns:a16="http://schemas.microsoft.com/office/drawing/2014/main" id="{D7683F63-E5B2-3CFB-B7DE-9CDD4881DF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4791" y="2280910"/>
            <a:ext cx="4319062" cy="626400"/>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Maths / DT links</a:t>
            </a:r>
          </a:p>
        </p:txBody>
      </p:sp>
      <p:sp>
        <p:nvSpPr>
          <p:cNvPr id="3" name="Rectangle: Rounded Corners 8">
            <a:extLst>
              <a:ext uri="{FF2B5EF4-FFF2-40B4-BE49-F238E27FC236}">
                <a16:creationId xmlns:a16="http://schemas.microsoft.com/office/drawing/2014/main" id="{363F2650-6729-0EF8-836A-E64F966AA7F4}"/>
              </a:ext>
            </a:extLst>
          </p:cNvPr>
          <p:cNvSpPr/>
          <p:nvPr/>
        </p:nvSpPr>
        <p:spPr>
          <a:xfrm>
            <a:off x="2440463" y="1424642"/>
            <a:ext cx="4263074" cy="532091"/>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make a scale-model of the JWST?</a:t>
            </a:r>
          </a:p>
        </p:txBody>
      </p:sp>
      <p:pic>
        <p:nvPicPr>
          <p:cNvPr id="4" name="Picture 3" descr="Icon&#10;&#10;Description automatically generated">
            <a:extLst>
              <a:ext uri="{FF2B5EF4-FFF2-40B4-BE49-F238E27FC236}">
                <a16:creationId xmlns:a16="http://schemas.microsoft.com/office/drawing/2014/main" id="{87F1EA2D-70D2-5142-12D7-D0E90AFB41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56992" y="319398"/>
            <a:ext cx="900000" cy="900000"/>
          </a:xfrm>
          <a:prstGeom prst="rect">
            <a:avLst/>
          </a:prstGeom>
        </p:spPr>
      </p:pic>
      <p:sp>
        <p:nvSpPr>
          <p:cNvPr id="6" name="TextBox 5">
            <a:extLst>
              <a:ext uri="{FF2B5EF4-FFF2-40B4-BE49-F238E27FC236}">
                <a16:creationId xmlns:a16="http://schemas.microsoft.com/office/drawing/2014/main" id="{380B0514-A3CE-0351-AD6F-AB5F17967F72}"/>
              </a:ext>
            </a:extLst>
          </p:cNvPr>
          <p:cNvSpPr txBox="1"/>
          <p:nvPr/>
        </p:nvSpPr>
        <p:spPr>
          <a:xfrm>
            <a:off x="628652" y="2276986"/>
            <a:ext cx="7457986" cy="369332"/>
          </a:xfrm>
          <a:prstGeom prst="rect">
            <a:avLst/>
          </a:prstGeom>
          <a:noFill/>
        </p:spPr>
        <p:txBody>
          <a:bodyPr wrap="square" rtlCol="0">
            <a:spAutoFit/>
          </a:bodyPr>
          <a:lstStyle/>
          <a:p>
            <a:r>
              <a:rPr lang="en-GB" dirty="0"/>
              <a:t>Engineers had to find a way to fit the JWST into the Ariane 5 rocket.</a:t>
            </a:r>
          </a:p>
        </p:txBody>
      </p:sp>
      <p:pic>
        <p:nvPicPr>
          <p:cNvPr id="7" name="Picture 6" descr="A picture containing water, water sport, surfing&#10;&#10;Description automatically generated">
            <a:extLst>
              <a:ext uri="{FF2B5EF4-FFF2-40B4-BE49-F238E27FC236}">
                <a16:creationId xmlns:a16="http://schemas.microsoft.com/office/drawing/2014/main" id="{C6E7070A-6D99-89ED-9D1F-5FAE9C1C1D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0702" y="2800856"/>
            <a:ext cx="3645422" cy="2487765"/>
          </a:xfrm>
          <a:prstGeom prst="rect">
            <a:avLst/>
          </a:prstGeom>
          <a:ln w="38100">
            <a:solidFill>
              <a:srgbClr val="60BECE"/>
            </a:solidFill>
          </a:ln>
        </p:spPr>
      </p:pic>
      <p:sp>
        <p:nvSpPr>
          <p:cNvPr id="8" name="TextBox 7">
            <a:extLst>
              <a:ext uri="{FF2B5EF4-FFF2-40B4-BE49-F238E27FC236}">
                <a16:creationId xmlns:a16="http://schemas.microsoft.com/office/drawing/2014/main" id="{251A4E87-29CE-0E1E-9D20-7988AC060860}"/>
              </a:ext>
            </a:extLst>
          </p:cNvPr>
          <p:cNvSpPr txBox="1"/>
          <p:nvPr/>
        </p:nvSpPr>
        <p:spPr>
          <a:xfrm>
            <a:off x="628652" y="5442395"/>
            <a:ext cx="4353151" cy="923330"/>
          </a:xfrm>
          <a:prstGeom prst="rect">
            <a:avLst/>
          </a:prstGeom>
          <a:noFill/>
        </p:spPr>
        <p:txBody>
          <a:bodyPr wrap="square" rtlCol="0">
            <a:spAutoFit/>
          </a:bodyPr>
          <a:lstStyle/>
          <a:p>
            <a:r>
              <a:rPr lang="en-GB" dirty="0"/>
              <a:t>An artist’s impression of what JWST will look like folded to fit inside the Ariane 5 nose cone. © ESA - D. </a:t>
            </a:r>
            <a:r>
              <a:rPr lang="en-GB" dirty="0" err="1"/>
              <a:t>Ducros</a:t>
            </a:r>
            <a:endParaRPr lang="en-GB" dirty="0"/>
          </a:p>
        </p:txBody>
      </p:sp>
      <p:sp>
        <p:nvSpPr>
          <p:cNvPr id="9" name="Trapezoid 8">
            <a:extLst>
              <a:ext uri="{FF2B5EF4-FFF2-40B4-BE49-F238E27FC236}">
                <a16:creationId xmlns:a16="http://schemas.microsoft.com/office/drawing/2014/main" id="{2FA0BA98-3BBC-55E1-286F-0B30445A6D85}"/>
              </a:ext>
            </a:extLst>
          </p:cNvPr>
          <p:cNvSpPr/>
          <p:nvPr/>
        </p:nvSpPr>
        <p:spPr>
          <a:xfrm>
            <a:off x="6715026" y="2737567"/>
            <a:ext cx="950696" cy="1667757"/>
          </a:xfrm>
          <a:prstGeom prst="trapezoid">
            <a:avLst/>
          </a:prstGeom>
          <a:no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rapezoid 9">
            <a:extLst>
              <a:ext uri="{FF2B5EF4-FFF2-40B4-BE49-F238E27FC236}">
                <a16:creationId xmlns:a16="http://schemas.microsoft.com/office/drawing/2014/main" id="{4D7C55BD-CE82-00DA-7943-1453FC39BCF0}"/>
              </a:ext>
            </a:extLst>
          </p:cNvPr>
          <p:cNvSpPr/>
          <p:nvPr/>
        </p:nvSpPr>
        <p:spPr>
          <a:xfrm rot="10800000">
            <a:off x="6720220" y="4419814"/>
            <a:ext cx="950696" cy="1667757"/>
          </a:xfrm>
          <a:prstGeom prst="trapezoid">
            <a:avLst/>
          </a:prstGeom>
          <a:no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9D810836-4A95-7EDD-EC44-E4AA665E347D}"/>
              </a:ext>
            </a:extLst>
          </p:cNvPr>
          <p:cNvSpPr txBox="1"/>
          <p:nvPr/>
        </p:nvSpPr>
        <p:spPr>
          <a:xfrm flipH="1">
            <a:off x="6720218" y="6198811"/>
            <a:ext cx="1185005" cy="369332"/>
          </a:xfrm>
          <a:prstGeom prst="rect">
            <a:avLst/>
          </a:prstGeom>
          <a:noFill/>
        </p:spPr>
        <p:txBody>
          <a:bodyPr wrap="square" rtlCol="0">
            <a:spAutoFit/>
          </a:bodyPr>
          <a:lstStyle/>
          <a:p>
            <a:r>
              <a:rPr lang="en-GB"/>
              <a:t>Sunshield</a:t>
            </a:r>
          </a:p>
        </p:txBody>
      </p:sp>
      <p:sp>
        <p:nvSpPr>
          <p:cNvPr id="12" name="TextBox 11">
            <a:extLst>
              <a:ext uri="{FF2B5EF4-FFF2-40B4-BE49-F238E27FC236}">
                <a16:creationId xmlns:a16="http://schemas.microsoft.com/office/drawing/2014/main" id="{5B2DDAE8-7813-7A6E-957B-12519A784B64}"/>
              </a:ext>
            </a:extLst>
          </p:cNvPr>
          <p:cNvSpPr txBox="1"/>
          <p:nvPr/>
        </p:nvSpPr>
        <p:spPr>
          <a:xfrm>
            <a:off x="4780425" y="4356649"/>
            <a:ext cx="1565493" cy="369332"/>
          </a:xfrm>
          <a:prstGeom prst="rect">
            <a:avLst/>
          </a:prstGeom>
          <a:noFill/>
        </p:spPr>
        <p:txBody>
          <a:bodyPr wrap="none" rtlCol="0">
            <a:spAutoFit/>
          </a:bodyPr>
          <a:lstStyle/>
          <a:p>
            <a:r>
              <a:rPr lang="en-GB"/>
              <a:t>Primary mirror</a:t>
            </a:r>
          </a:p>
        </p:txBody>
      </p:sp>
      <p:cxnSp>
        <p:nvCxnSpPr>
          <p:cNvPr id="13" name="Straight Arrow Connector 12">
            <a:extLst>
              <a:ext uri="{FF2B5EF4-FFF2-40B4-BE49-F238E27FC236}">
                <a16:creationId xmlns:a16="http://schemas.microsoft.com/office/drawing/2014/main" id="{DCFC1832-3D81-C18E-5B84-2436B920E218}"/>
              </a:ext>
            </a:extLst>
          </p:cNvPr>
          <p:cNvCxnSpPr>
            <a:cxnSpLocks/>
          </p:cNvCxnSpPr>
          <p:nvPr/>
        </p:nvCxnSpPr>
        <p:spPr>
          <a:xfrm>
            <a:off x="4935872" y="4870837"/>
            <a:ext cx="1209946" cy="0"/>
          </a:xfrm>
          <a:prstGeom prst="straightConnector1">
            <a:avLst/>
          </a:prstGeom>
          <a:ln w="38100">
            <a:solidFill>
              <a:srgbClr val="60BECE"/>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1D4E841-3DF8-6674-43F9-5096189B0464}"/>
              </a:ext>
            </a:extLst>
          </p:cNvPr>
          <p:cNvSpPr txBox="1"/>
          <p:nvPr/>
        </p:nvSpPr>
        <p:spPr>
          <a:xfrm>
            <a:off x="5190425" y="4913903"/>
            <a:ext cx="630933" cy="339790"/>
          </a:xfrm>
          <a:prstGeom prst="rect">
            <a:avLst/>
          </a:prstGeom>
          <a:noFill/>
        </p:spPr>
        <p:txBody>
          <a:bodyPr wrap="none" rtlCol="0">
            <a:spAutoFit/>
          </a:bodyPr>
          <a:lstStyle/>
          <a:p>
            <a:r>
              <a:rPr lang="en-GB"/>
              <a:t>6.2m</a:t>
            </a:r>
          </a:p>
        </p:txBody>
      </p:sp>
      <p:cxnSp>
        <p:nvCxnSpPr>
          <p:cNvPr id="15" name="Straight Arrow Connector 14">
            <a:extLst>
              <a:ext uri="{FF2B5EF4-FFF2-40B4-BE49-F238E27FC236}">
                <a16:creationId xmlns:a16="http://schemas.microsoft.com/office/drawing/2014/main" id="{21813C56-9270-CFAA-440B-7C2221CAB89D}"/>
              </a:ext>
            </a:extLst>
          </p:cNvPr>
          <p:cNvCxnSpPr>
            <a:cxnSpLocks/>
          </p:cNvCxnSpPr>
          <p:nvPr/>
        </p:nvCxnSpPr>
        <p:spPr>
          <a:xfrm flipV="1">
            <a:off x="7905229" y="2797166"/>
            <a:ext cx="0" cy="3290405"/>
          </a:xfrm>
          <a:prstGeom prst="straightConnector1">
            <a:avLst/>
          </a:prstGeom>
          <a:ln w="38100">
            <a:solidFill>
              <a:srgbClr val="60BECE"/>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C7DAB42-4EF6-63FD-F675-5D2924DAAAFC}"/>
              </a:ext>
            </a:extLst>
          </p:cNvPr>
          <p:cNvSpPr txBox="1"/>
          <p:nvPr/>
        </p:nvSpPr>
        <p:spPr>
          <a:xfrm>
            <a:off x="8086638" y="4249918"/>
            <a:ext cx="575830" cy="339790"/>
          </a:xfrm>
          <a:prstGeom prst="rect">
            <a:avLst/>
          </a:prstGeom>
          <a:noFill/>
        </p:spPr>
        <p:txBody>
          <a:bodyPr wrap="none" rtlCol="0">
            <a:spAutoFit/>
          </a:bodyPr>
          <a:lstStyle/>
          <a:p>
            <a:r>
              <a:rPr lang="en-GB"/>
              <a:t>22m</a:t>
            </a:r>
          </a:p>
        </p:txBody>
      </p:sp>
      <p:pic>
        <p:nvPicPr>
          <p:cNvPr id="17" name="Picture 31" descr="A picture containing outdoor object, honeycomb, yellow, indoor&#10;&#10;Description automatically generated">
            <a:extLst>
              <a:ext uri="{FF2B5EF4-FFF2-40B4-BE49-F238E27FC236}">
                <a16:creationId xmlns:a16="http://schemas.microsoft.com/office/drawing/2014/main" id="{ED38BCBE-2579-A6F7-5887-D3430EFF77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4712" y="3032529"/>
            <a:ext cx="1182358" cy="1251692"/>
          </a:xfrm>
          <a:prstGeom prst="rect">
            <a:avLst/>
          </a:prstGeom>
        </p:spPr>
      </p:pic>
    </p:spTree>
    <p:extLst>
      <p:ext uri="{BB962C8B-B14F-4D97-AF65-F5344CB8AC3E}">
        <p14:creationId xmlns:p14="http://schemas.microsoft.com/office/powerpoint/2010/main" val="3149482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9A1EE-72DC-162A-76DD-204AE7604E82}"/>
              </a:ext>
            </a:extLst>
          </p:cNvPr>
          <p:cNvSpPr>
            <a:spLocks noGrp="1"/>
          </p:cNvSpPr>
          <p:nvPr>
            <p:ph type="ctrTitle"/>
          </p:nvPr>
        </p:nvSpPr>
        <p:spPr/>
        <p:txBody>
          <a:bodyPr>
            <a:normAutofit/>
          </a:bodyPr>
          <a:lstStyle/>
          <a:p>
            <a:r>
              <a:rPr lang="en-GB" sz="4400" dirty="0">
                <a:latin typeface="+mn-lt"/>
              </a:rPr>
              <a:t>Infrared light</a:t>
            </a:r>
          </a:p>
        </p:txBody>
      </p:sp>
      <p:sp>
        <p:nvSpPr>
          <p:cNvPr id="3" name="Subtitle 2">
            <a:extLst>
              <a:ext uri="{FF2B5EF4-FFF2-40B4-BE49-F238E27FC236}">
                <a16:creationId xmlns:a16="http://schemas.microsoft.com/office/drawing/2014/main" id="{119659ED-9475-C242-929B-F826F315DAA4}"/>
              </a:ext>
            </a:extLst>
          </p:cNvPr>
          <p:cNvSpPr>
            <a:spLocks noGrp="1"/>
          </p:cNvSpPr>
          <p:nvPr>
            <p:ph type="subTitle" idx="1"/>
          </p:nvPr>
        </p:nvSpPr>
        <p:spPr/>
        <p:txBody>
          <a:bodyPr>
            <a:noAutofit/>
          </a:bodyPr>
          <a:lstStyle/>
          <a:p>
            <a:r>
              <a:rPr lang="en-GB" sz="3200" dirty="0">
                <a:latin typeface="+mn-lt"/>
              </a:rPr>
              <a:t>What is it? </a:t>
            </a:r>
          </a:p>
          <a:p>
            <a:r>
              <a:rPr lang="en-GB" sz="3200" dirty="0">
                <a:latin typeface="+mn-lt"/>
              </a:rPr>
              <a:t>Where do we use it?</a:t>
            </a:r>
          </a:p>
          <a:p>
            <a:r>
              <a:rPr lang="en-GB" sz="3200" dirty="0">
                <a:latin typeface="+mn-lt"/>
              </a:rPr>
              <a:t>Investigations with an infrared camera</a:t>
            </a:r>
          </a:p>
        </p:txBody>
      </p:sp>
    </p:spTree>
    <p:extLst>
      <p:ext uri="{BB962C8B-B14F-4D97-AF65-F5344CB8AC3E}">
        <p14:creationId xmlns:p14="http://schemas.microsoft.com/office/powerpoint/2010/main" val="3420642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is infrared?</a:t>
            </a:r>
          </a:p>
        </p:txBody>
      </p:sp>
      <p:pic>
        <p:nvPicPr>
          <p:cNvPr id="3" name="Picture 2" descr="Diagram&#10;&#10;Description automatically generated">
            <a:extLst>
              <a:ext uri="{FF2B5EF4-FFF2-40B4-BE49-F238E27FC236}">
                <a16:creationId xmlns:a16="http://schemas.microsoft.com/office/drawing/2014/main" id="{608A0DD7-6870-4F86-5B69-8B915182D62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8648" y="1526480"/>
            <a:ext cx="8258226" cy="2320328"/>
          </a:xfrm>
          <a:prstGeom prst="rect">
            <a:avLst/>
          </a:prstGeom>
        </p:spPr>
      </p:pic>
      <p:sp>
        <p:nvSpPr>
          <p:cNvPr id="4" name="Rectangle: Rounded Corners 3">
            <a:extLst>
              <a:ext uri="{FF2B5EF4-FFF2-40B4-BE49-F238E27FC236}">
                <a16:creationId xmlns:a16="http://schemas.microsoft.com/office/drawing/2014/main" id="{5ED6525F-DB3D-99A9-652D-8E3D94F8BFBF}"/>
              </a:ext>
            </a:extLst>
          </p:cNvPr>
          <p:cNvSpPr/>
          <p:nvPr/>
        </p:nvSpPr>
        <p:spPr>
          <a:xfrm>
            <a:off x="1207344" y="4169665"/>
            <a:ext cx="6729312" cy="515639"/>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Can you describe how some of these waves are used in everyday life?</a:t>
            </a:r>
          </a:p>
        </p:txBody>
      </p:sp>
      <p:grpSp>
        <p:nvGrpSpPr>
          <p:cNvPr id="5" name="Group 4">
            <a:extLst>
              <a:ext uri="{FF2B5EF4-FFF2-40B4-BE49-F238E27FC236}">
                <a16:creationId xmlns:a16="http://schemas.microsoft.com/office/drawing/2014/main" id="{DF9A3247-E952-5F18-C04E-94E712E4A607}"/>
              </a:ext>
            </a:extLst>
          </p:cNvPr>
          <p:cNvGrpSpPr/>
          <p:nvPr/>
        </p:nvGrpSpPr>
        <p:grpSpPr>
          <a:xfrm>
            <a:off x="903634" y="5008161"/>
            <a:ext cx="7336732" cy="1385025"/>
            <a:chOff x="720000" y="5128795"/>
            <a:chExt cx="7336732" cy="1385025"/>
          </a:xfrm>
        </p:grpSpPr>
        <p:pic>
          <p:nvPicPr>
            <p:cNvPr id="6" name="Picture 5" descr="A picture containing text, monitor, kitchen appliance, microwave&#10;&#10;Description automatically generated">
              <a:extLst>
                <a:ext uri="{FF2B5EF4-FFF2-40B4-BE49-F238E27FC236}">
                  <a16:creationId xmlns:a16="http://schemas.microsoft.com/office/drawing/2014/main" id="{B2A97DC7-3010-FF58-0A84-80BC7966FB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9677" y="5166948"/>
              <a:ext cx="2004646" cy="1346872"/>
            </a:xfrm>
            <a:prstGeom prst="rect">
              <a:avLst/>
            </a:prstGeom>
          </p:spPr>
        </p:pic>
        <p:pic>
          <p:nvPicPr>
            <p:cNvPr id="7" name="Picture 6">
              <a:extLst>
                <a:ext uri="{FF2B5EF4-FFF2-40B4-BE49-F238E27FC236}">
                  <a16:creationId xmlns:a16="http://schemas.microsoft.com/office/drawing/2014/main" id="{5C12331D-84F7-7AA0-F052-EF69DAD232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04893" y="5128795"/>
              <a:ext cx="1151839" cy="1385025"/>
            </a:xfrm>
            <a:prstGeom prst="rect">
              <a:avLst/>
            </a:prstGeom>
          </p:spPr>
        </p:pic>
        <p:pic>
          <p:nvPicPr>
            <p:cNvPr id="8" name="Picture 7" descr="A picture containing indoor, electronics&#10;&#10;Description automatically generated">
              <a:extLst>
                <a:ext uri="{FF2B5EF4-FFF2-40B4-BE49-F238E27FC236}">
                  <a16:creationId xmlns:a16="http://schemas.microsoft.com/office/drawing/2014/main" id="{74A3BAE2-8B68-A68D-E249-1A70A4D648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0000" y="5258157"/>
              <a:ext cx="2197696" cy="1255663"/>
            </a:xfrm>
            <a:prstGeom prst="rect">
              <a:avLst/>
            </a:prstGeom>
          </p:spPr>
        </p:pic>
      </p:grpSp>
    </p:spTree>
    <p:extLst>
      <p:ext uri="{BB962C8B-B14F-4D97-AF65-F5344CB8AC3E}">
        <p14:creationId xmlns:p14="http://schemas.microsoft.com/office/powerpoint/2010/main" val="42796301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9" name="Picture 8">
            <a:extLst>
              <a:ext uri="{FF2B5EF4-FFF2-40B4-BE49-F238E27FC236}">
                <a16:creationId xmlns:a16="http://schemas.microsoft.com/office/drawing/2014/main" id="{CE3942C3-0E78-EE81-D7DD-C3AC6BF0F8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9138" y="1572986"/>
            <a:ext cx="7685724" cy="3157510"/>
          </a:xfrm>
          <a:prstGeom prst="rect">
            <a:avLst/>
          </a:prstGeom>
          <a:ln w="38100">
            <a:solidFill>
              <a:srgbClr val="60BECE"/>
            </a:solidFill>
          </a:ln>
        </p:spPr>
      </p:pic>
      <p:pic>
        <p:nvPicPr>
          <p:cNvPr id="10" name="Picture 9" descr="A horse walking on grass&#10;&#10;Description automatically generated with low confidence">
            <a:extLst>
              <a:ext uri="{FF2B5EF4-FFF2-40B4-BE49-F238E27FC236}">
                <a16:creationId xmlns:a16="http://schemas.microsoft.com/office/drawing/2014/main" id="{B87662A2-0C80-1254-13C2-E1B07BCC96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20609" y="4925222"/>
            <a:ext cx="2494253" cy="1567652"/>
          </a:xfrm>
          <a:prstGeom prst="rect">
            <a:avLst/>
          </a:prstGeom>
          <a:ln w="38100">
            <a:solidFill>
              <a:srgbClr val="60BECE"/>
            </a:solidFill>
          </a:ln>
        </p:spPr>
      </p:pic>
      <p:sp>
        <p:nvSpPr>
          <p:cNvPr id="11" name="Rectangle: Rounded Corners 10">
            <a:extLst>
              <a:ext uri="{FF2B5EF4-FFF2-40B4-BE49-F238E27FC236}">
                <a16:creationId xmlns:a16="http://schemas.microsoft.com/office/drawing/2014/main" id="{4E3E744C-0E76-B273-E849-7B70F48D96B0}"/>
              </a:ext>
            </a:extLst>
          </p:cNvPr>
          <p:cNvSpPr/>
          <p:nvPr/>
        </p:nvSpPr>
        <p:spPr>
          <a:xfrm>
            <a:off x="721332" y="5429648"/>
            <a:ext cx="5038881" cy="558800"/>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Using infrared, what can you see inside a horse?</a:t>
            </a:r>
          </a:p>
        </p:txBody>
      </p:sp>
    </p:spTree>
    <p:extLst>
      <p:ext uri="{BB962C8B-B14F-4D97-AF65-F5344CB8AC3E}">
        <p14:creationId xmlns:p14="http://schemas.microsoft.com/office/powerpoint/2010/main" val="3171872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3" name="Picture 2">
            <a:extLst>
              <a:ext uri="{FF2B5EF4-FFF2-40B4-BE49-F238E27FC236}">
                <a16:creationId xmlns:a16="http://schemas.microsoft.com/office/drawing/2014/main" id="{59FADEFC-F3D2-4C63-F281-3EEA55C558D8}"/>
              </a:ext>
            </a:extLst>
          </p:cNvPr>
          <p:cNvPicPr>
            <a:picLocks noChangeAspect="1"/>
          </p:cNvPicPr>
          <p:nvPr/>
        </p:nvPicPr>
        <p:blipFill>
          <a:blip r:embed="rId3"/>
          <a:stretch>
            <a:fillRect/>
          </a:stretch>
        </p:blipFill>
        <p:spPr>
          <a:xfrm>
            <a:off x="1452842" y="1355902"/>
            <a:ext cx="6238315" cy="4146196"/>
          </a:xfrm>
          <a:prstGeom prst="rect">
            <a:avLst/>
          </a:prstGeom>
          <a:ln w="38100">
            <a:solidFill>
              <a:srgbClr val="60BECE"/>
            </a:solidFill>
          </a:ln>
        </p:spPr>
      </p:pic>
      <p:sp>
        <p:nvSpPr>
          <p:cNvPr id="4" name="Rectangle: Rounded Corners 3">
            <a:extLst>
              <a:ext uri="{FF2B5EF4-FFF2-40B4-BE49-F238E27FC236}">
                <a16:creationId xmlns:a16="http://schemas.microsoft.com/office/drawing/2014/main" id="{4B01A068-5CFD-F65E-78AA-C51C8FCE18B4}"/>
              </a:ext>
            </a:extLst>
          </p:cNvPr>
          <p:cNvSpPr/>
          <p:nvPr/>
        </p:nvSpPr>
        <p:spPr>
          <a:xfrm>
            <a:off x="1452842" y="6037595"/>
            <a:ext cx="6238315" cy="462009"/>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Where is this building hottest / coolest?</a:t>
            </a:r>
          </a:p>
        </p:txBody>
      </p:sp>
      <p:sp>
        <p:nvSpPr>
          <p:cNvPr id="5" name="TextBox 4">
            <a:extLst>
              <a:ext uri="{FF2B5EF4-FFF2-40B4-BE49-F238E27FC236}">
                <a16:creationId xmlns:a16="http://schemas.microsoft.com/office/drawing/2014/main" id="{50370B2A-89AA-A628-58A8-6A29E01D627D}"/>
              </a:ext>
            </a:extLst>
          </p:cNvPr>
          <p:cNvSpPr txBox="1"/>
          <p:nvPr/>
        </p:nvSpPr>
        <p:spPr>
          <a:xfrm>
            <a:off x="1323227" y="5502098"/>
            <a:ext cx="231742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 U.S. Department of Energy</a:t>
            </a:r>
          </a:p>
        </p:txBody>
      </p:sp>
    </p:spTree>
    <p:extLst>
      <p:ext uri="{BB962C8B-B14F-4D97-AF65-F5344CB8AC3E}">
        <p14:creationId xmlns:p14="http://schemas.microsoft.com/office/powerpoint/2010/main" val="264838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3" name="Picture 2" descr="A picture containing projector, light&#10;&#10;Description automatically generated">
            <a:extLst>
              <a:ext uri="{FF2B5EF4-FFF2-40B4-BE49-F238E27FC236}">
                <a16:creationId xmlns:a16="http://schemas.microsoft.com/office/drawing/2014/main" id="{B6B8AD91-9DF0-5A23-4BCC-78201A6198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2000" y="1898933"/>
            <a:ext cx="6480000" cy="3394545"/>
          </a:xfrm>
          <a:prstGeom prst="rect">
            <a:avLst/>
          </a:prstGeom>
          <a:ln w="38100">
            <a:solidFill>
              <a:srgbClr val="60BECE"/>
            </a:solidFill>
          </a:ln>
        </p:spPr>
      </p:pic>
      <p:sp>
        <p:nvSpPr>
          <p:cNvPr id="4" name="Rectangle: Rounded Corners 3">
            <a:extLst>
              <a:ext uri="{FF2B5EF4-FFF2-40B4-BE49-F238E27FC236}">
                <a16:creationId xmlns:a16="http://schemas.microsoft.com/office/drawing/2014/main" id="{8ED2BA38-1D0A-915F-919A-924027977FD6}"/>
              </a:ext>
            </a:extLst>
          </p:cNvPr>
          <p:cNvSpPr/>
          <p:nvPr/>
        </p:nvSpPr>
        <p:spPr>
          <a:xfrm>
            <a:off x="1332000" y="5690955"/>
            <a:ext cx="6480000" cy="577464"/>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What happens if you take a photograph in the dark? Why?</a:t>
            </a:r>
          </a:p>
        </p:txBody>
      </p:sp>
    </p:spTree>
    <p:extLst>
      <p:ext uri="{BB962C8B-B14F-4D97-AF65-F5344CB8AC3E}">
        <p14:creationId xmlns:p14="http://schemas.microsoft.com/office/powerpoint/2010/main" val="15917225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sp>
        <p:nvSpPr>
          <p:cNvPr id="3" name="Rectangle: Rounded Corners 2">
            <a:extLst>
              <a:ext uri="{FF2B5EF4-FFF2-40B4-BE49-F238E27FC236}">
                <a16:creationId xmlns:a16="http://schemas.microsoft.com/office/drawing/2014/main" id="{C2727A6A-A2B7-8AAC-9519-BE26FD57F676}"/>
              </a:ext>
            </a:extLst>
          </p:cNvPr>
          <p:cNvSpPr/>
          <p:nvPr/>
        </p:nvSpPr>
        <p:spPr>
          <a:xfrm>
            <a:off x="2506716" y="6132576"/>
            <a:ext cx="4130566" cy="415796"/>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a:ea typeface="+mn-ea"/>
                <a:cs typeface="+mn-cs"/>
              </a:rPr>
              <a:t>What can you see in the water and why?</a:t>
            </a:r>
          </a:p>
        </p:txBody>
      </p:sp>
      <p:pic>
        <p:nvPicPr>
          <p:cNvPr id="4" name="Picture 3" descr="A screenshot of a video game&#10;&#10;Description automatically generated">
            <a:extLst>
              <a:ext uri="{FF2B5EF4-FFF2-40B4-BE49-F238E27FC236}">
                <a16:creationId xmlns:a16="http://schemas.microsoft.com/office/drawing/2014/main" id="{34382F0A-925E-45C7-4FCF-D4ED2366122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4433" y="1544384"/>
            <a:ext cx="5495133" cy="4121349"/>
          </a:xfrm>
          <a:prstGeom prst="rect">
            <a:avLst/>
          </a:prstGeom>
          <a:ln w="38100">
            <a:solidFill>
              <a:srgbClr val="60BECE"/>
            </a:solidFill>
          </a:ln>
        </p:spPr>
      </p:pic>
      <p:sp>
        <p:nvSpPr>
          <p:cNvPr id="5" name="TextBox 4">
            <a:extLst>
              <a:ext uri="{FF2B5EF4-FFF2-40B4-BE49-F238E27FC236}">
                <a16:creationId xmlns:a16="http://schemas.microsoft.com/office/drawing/2014/main" id="{25424C6C-071A-DFC8-F399-AB1D3CACCB67}"/>
              </a:ext>
            </a:extLst>
          </p:cNvPr>
          <p:cNvSpPr txBox="1"/>
          <p:nvPr/>
        </p:nvSpPr>
        <p:spPr>
          <a:xfrm>
            <a:off x="1695722" y="5665733"/>
            <a:ext cx="1584663"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Calibri"/>
                <a:ea typeface="+mn-ea"/>
                <a:cs typeface="+mn-cs"/>
              </a:rPr>
              <a:t>© Krzysztof </a:t>
            </a:r>
            <a:r>
              <a:rPr kumimoji="0" lang="en-GB" sz="1400" b="0" i="0" u="none" strike="noStrike" kern="1200" cap="none" spc="0" normalizeH="0" baseline="0" noProof="0" err="1">
                <a:ln>
                  <a:noFill/>
                </a:ln>
                <a:solidFill>
                  <a:prstClr val="black"/>
                </a:solidFill>
                <a:effectLst/>
                <a:uLnTx/>
                <a:uFillTx/>
                <a:latin typeface="Calibri"/>
                <a:ea typeface="+mn-ea"/>
                <a:cs typeface="+mn-cs"/>
              </a:rPr>
              <a:t>Jakucy</a:t>
            </a:r>
            <a:endParaRPr kumimoji="0" lang="en-GB" sz="14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58963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Where do we use infrared?</a:t>
            </a:r>
          </a:p>
        </p:txBody>
      </p:sp>
      <p:pic>
        <p:nvPicPr>
          <p:cNvPr id="3" name="Picture 2" descr="A picture containing wearing, helmet, jacket&#10;&#10;Description automatically generated">
            <a:extLst>
              <a:ext uri="{FF2B5EF4-FFF2-40B4-BE49-F238E27FC236}">
                <a16:creationId xmlns:a16="http://schemas.microsoft.com/office/drawing/2014/main" id="{8AF0BD05-13AB-CF9F-8F76-F55D3DA587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5983" y="1690688"/>
            <a:ext cx="5292034" cy="3777809"/>
          </a:xfrm>
          <a:prstGeom prst="rect">
            <a:avLst/>
          </a:prstGeom>
          <a:ln w="38100">
            <a:solidFill>
              <a:srgbClr val="60BECE"/>
            </a:solidFill>
          </a:ln>
        </p:spPr>
      </p:pic>
      <p:sp>
        <p:nvSpPr>
          <p:cNvPr id="4" name="TextBox 3">
            <a:extLst>
              <a:ext uri="{FF2B5EF4-FFF2-40B4-BE49-F238E27FC236}">
                <a16:creationId xmlns:a16="http://schemas.microsoft.com/office/drawing/2014/main" id="{23CAD19E-7571-9F2C-F997-1E85B9C692FE}"/>
              </a:ext>
            </a:extLst>
          </p:cNvPr>
          <p:cNvSpPr txBox="1"/>
          <p:nvPr/>
        </p:nvSpPr>
        <p:spPr>
          <a:xfrm>
            <a:off x="628652" y="5715216"/>
            <a:ext cx="8008882"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Fireman George Carter utilizes a </a:t>
            </a:r>
            <a:r>
              <a:rPr kumimoji="0" lang="en-GB" sz="1800" b="1" i="0" u="none" strike="noStrike" kern="1200" cap="none" spc="0" normalizeH="0" baseline="0" noProof="0" dirty="0">
                <a:ln>
                  <a:noFill/>
                </a:ln>
                <a:solidFill>
                  <a:srgbClr val="000000"/>
                </a:solidFill>
                <a:effectLst/>
                <a:uLnTx/>
                <a:uFillTx/>
                <a:latin typeface="Calibri"/>
                <a:ea typeface="+mn-ea"/>
                <a:cs typeface="+mn-cs"/>
              </a:rPr>
              <a:t>Naval Infrared Fire Fighting Thermal Imager (NIFTI)</a:t>
            </a:r>
            <a:r>
              <a:rPr kumimoji="0" lang="en-GB" sz="1800" b="0" i="0" u="none" strike="noStrike" kern="1200" cap="none" spc="0" normalizeH="0" baseline="0" noProof="0" dirty="0">
                <a:ln>
                  <a:noFill/>
                </a:ln>
                <a:solidFill>
                  <a:srgbClr val="000000"/>
                </a:solidFill>
                <a:effectLst/>
                <a:uLnTx/>
                <a:uFillTx/>
                <a:latin typeface="Calibri"/>
                <a:ea typeface="+mn-ea"/>
                <a:cs typeface="+mn-cs"/>
              </a:rPr>
              <a:t> to detect hotspots during a fire drill held aboard a ship.</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890959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Your turn to investigate</a:t>
            </a:r>
          </a:p>
        </p:txBody>
      </p:sp>
      <p:pic>
        <p:nvPicPr>
          <p:cNvPr id="3" name="Picture 2" descr="A picture containing sky, ground, person, outdoor&#10;&#10;Description automatically generated">
            <a:extLst>
              <a:ext uri="{FF2B5EF4-FFF2-40B4-BE49-F238E27FC236}">
                <a16:creationId xmlns:a16="http://schemas.microsoft.com/office/drawing/2014/main" id="{E3D48724-921C-E567-9D3A-53F2CEE3F1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01198" y="1437985"/>
            <a:ext cx="3232975" cy="5054889"/>
          </a:xfrm>
          <a:prstGeom prst="rect">
            <a:avLst/>
          </a:prstGeom>
          <a:ln w="38100">
            <a:solidFill>
              <a:srgbClr val="60BECE"/>
            </a:solidFill>
          </a:ln>
        </p:spPr>
      </p:pic>
      <p:sp>
        <p:nvSpPr>
          <p:cNvPr id="4" name="TextBox 3">
            <a:extLst>
              <a:ext uri="{FF2B5EF4-FFF2-40B4-BE49-F238E27FC236}">
                <a16:creationId xmlns:a16="http://schemas.microsoft.com/office/drawing/2014/main" id="{86AF9253-540B-C3F2-5D4F-9D34345EDCB6}"/>
              </a:ext>
            </a:extLst>
          </p:cNvPr>
          <p:cNvSpPr txBox="1"/>
          <p:nvPr/>
        </p:nvSpPr>
        <p:spPr>
          <a:xfrm>
            <a:off x="628652" y="3642263"/>
            <a:ext cx="3943348" cy="646331"/>
          </a:xfrm>
          <a:prstGeom prst="rect">
            <a:avLst/>
          </a:prstGeom>
          <a:noFill/>
        </p:spPr>
        <p:txBody>
          <a:bodyPr wrap="square" lIns="91440" tIns="45720" rIns="91440" bIns="45720" rtlCol="0" anchor="t">
            <a:spAutoFit/>
          </a:bodyPr>
          <a:lstStyle/>
          <a:p>
            <a:pPr algn="ctr"/>
            <a:r>
              <a:rPr lang="en-GB" sz="3600" dirty="0"/>
              <a:t>Using an IR camera</a:t>
            </a:r>
          </a:p>
        </p:txBody>
      </p:sp>
    </p:spTree>
    <p:extLst>
      <p:ext uri="{BB962C8B-B14F-4D97-AF65-F5344CB8AC3E}">
        <p14:creationId xmlns:p14="http://schemas.microsoft.com/office/powerpoint/2010/main" val="31429947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a:xfrm>
            <a:off x="628652" y="365126"/>
            <a:ext cx="5576205" cy="1325562"/>
          </a:xfrm>
        </p:spPr>
        <p:txBody>
          <a:bodyPr/>
          <a:lstStyle/>
          <a:p>
            <a:r>
              <a:rPr lang="en-GB" dirty="0">
                <a:latin typeface="+mn-lt"/>
              </a:rPr>
              <a:t>What does an infrared photo of your body look like?</a:t>
            </a:r>
          </a:p>
        </p:txBody>
      </p:sp>
      <p:sp>
        <p:nvSpPr>
          <p:cNvPr id="3" name="TextBox 2">
            <a:extLst>
              <a:ext uri="{FF2B5EF4-FFF2-40B4-BE49-F238E27FC236}">
                <a16:creationId xmlns:a16="http://schemas.microsoft.com/office/drawing/2014/main" id="{17CDAEE4-1ED2-870F-C908-A64235FF5304}"/>
              </a:ext>
            </a:extLst>
          </p:cNvPr>
          <p:cNvSpPr txBox="1"/>
          <p:nvPr/>
        </p:nvSpPr>
        <p:spPr>
          <a:xfrm>
            <a:off x="628652" y="1788674"/>
            <a:ext cx="6639895" cy="1477328"/>
          </a:xfrm>
          <a:prstGeom prst="rect">
            <a:avLst/>
          </a:prstGeom>
          <a:noFill/>
        </p:spPr>
        <p:txBody>
          <a:bodyPr wrap="square" rtlCol="0">
            <a:spAutoFit/>
          </a:bodyPr>
          <a:lstStyle/>
          <a:p>
            <a:r>
              <a:rPr lang="en-GB" i="1" dirty="0"/>
              <a:t>Remember:</a:t>
            </a:r>
          </a:p>
          <a:p>
            <a:pPr marL="285750" indent="-285750">
              <a:buFont typeface="Arial" panose="020B0604020202020204" pitchFamily="34" charset="0"/>
              <a:buChar char="•"/>
            </a:pPr>
            <a:r>
              <a:rPr lang="en-GB" b="1" dirty="0"/>
              <a:t>Infrared</a:t>
            </a:r>
            <a:r>
              <a:rPr lang="en-GB" dirty="0"/>
              <a:t> is a type of wave that we cannot see.</a:t>
            </a:r>
          </a:p>
          <a:p>
            <a:pPr marL="285750" indent="-285750">
              <a:buFont typeface="Arial" panose="020B0604020202020204" pitchFamily="34" charset="0"/>
              <a:buChar char="•"/>
            </a:pPr>
            <a:r>
              <a:rPr lang="en-GB" dirty="0"/>
              <a:t>Infrared light is emitted as </a:t>
            </a:r>
            <a:r>
              <a:rPr lang="en-GB" b="1" dirty="0"/>
              <a:t>heat </a:t>
            </a:r>
            <a:r>
              <a:rPr lang="en-GB" dirty="0"/>
              <a:t>from our bodies.</a:t>
            </a:r>
          </a:p>
          <a:p>
            <a:pPr marL="285750" indent="-285750">
              <a:buFont typeface="Arial" panose="020B0604020202020204" pitchFamily="34" charset="0"/>
              <a:buChar char="•"/>
            </a:pPr>
            <a:r>
              <a:rPr lang="en-GB" dirty="0"/>
              <a:t>The </a:t>
            </a:r>
            <a:r>
              <a:rPr lang="en-GB" b="1" dirty="0"/>
              <a:t>JWST </a:t>
            </a:r>
            <a:r>
              <a:rPr lang="en-GB" dirty="0"/>
              <a:t>detects infrared light – it will show us new things about the universe.</a:t>
            </a:r>
          </a:p>
        </p:txBody>
      </p:sp>
      <p:pic>
        <p:nvPicPr>
          <p:cNvPr id="4" name="Picture 3" descr="A picture containing text, clock, display, net&#10;&#10;Description automatically generated">
            <a:extLst>
              <a:ext uri="{FF2B5EF4-FFF2-40B4-BE49-F238E27FC236}">
                <a16:creationId xmlns:a16="http://schemas.microsoft.com/office/drawing/2014/main" id="{9BAFA0D7-7AE1-926C-CF2D-CF819795D9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8432" y="3438332"/>
            <a:ext cx="3531600" cy="2752941"/>
          </a:xfrm>
          <a:prstGeom prst="rect">
            <a:avLst/>
          </a:prstGeom>
          <a:ln w="38100">
            <a:solidFill>
              <a:srgbClr val="60BECE"/>
            </a:solidFill>
          </a:ln>
        </p:spPr>
      </p:pic>
      <p:sp>
        <p:nvSpPr>
          <p:cNvPr id="5" name="Rectangle: Rounded Corners 4">
            <a:extLst>
              <a:ext uri="{FF2B5EF4-FFF2-40B4-BE49-F238E27FC236}">
                <a16:creationId xmlns:a16="http://schemas.microsoft.com/office/drawing/2014/main" id="{105CA898-EBDB-164E-F899-F9AD7E1BFC21}"/>
              </a:ext>
            </a:extLst>
          </p:cNvPr>
          <p:cNvSpPr/>
          <p:nvPr/>
        </p:nvSpPr>
        <p:spPr>
          <a:xfrm>
            <a:off x="5185685" y="4036301"/>
            <a:ext cx="3038283" cy="1557002"/>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parts of your body are hottest?</a:t>
            </a:r>
          </a:p>
          <a:p>
            <a:pPr algn="ctr"/>
            <a:endParaRPr lang="en-GB" dirty="0"/>
          </a:p>
          <a:p>
            <a:pPr algn="ctr"/>
            <a:r>
              <a:rPr lang="en-GB" dirty="0"/>
              <a:t>Which colour represents hot areas in this infrared image?</a:t>
            </a:r>
          </a:p>
        </p:txBody>
      </p:sp>
      <p:pic>
        <p:nvPicPr>
          <p:cNvPr id="6" name="Picture 5" descr="Icon&#10;&#10;Description automatically generated">
            <a:extLst>
              <a:ext uri="{FF2B5EF4-FFF2-40B4-BE49-F238E27FC236}">
                <a16:creationId xmlns:a16="http://schemas.microsoft.com/office/drawing/2014/main" id="{5C8C63DB-293A-9237-AC5E-717B731F79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65348" y="267140"/>
            <a:ext cx="900000" cy="900000"/>
          </a:xfrm>
          <a:prstGeom prst="rect">
            <a:avLst/>
          </a:prstGeom>
        </p:spPr>
      </p:pic>
      <p:pic>
        <p:nvPicPr>
          <p:cNvPr id="7" name="Picture 6" descr="Icon&#10;&#10;Description automatically generated">
            <a:extLst>
              <a:ext uri="{FF2B5EF4-FFF2-40B4-BE49-F238E27FC236}">
                <a16:creationId xmlns:a16="http://schemas.microsoft.com/office/drawing/2014/main" id="{135C768E-BE5A-A7A3-F94C-0236B22DCE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6645" y="264925"/>
            <a:ext cx="900000" cy="900000"/>
          </a:xfrm>
          <a:prstGeom prst="rect">
            <a:avLst/>
          </a:prstGeom>
        </p:spPr>
      </p:pic>
      <p:pic>
        <p:nvPicPr>
          <p:cNvPr id="8" name="Picture 7" descr="Logo, icon&#10;&#10;Description automatically generated">
            <a:extLst>
              <a:ext uri="{FF2B5EF4-FFF2-40B4-BE49-F238E27FC236}">
                <a16:creationId xmlns:a16="http://schemas.microsoft.com/office/drawing/2014/main" id="{13149F6C-0AAB-BDC6-5E68-AAD1AFA5E55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27942" y="264925"/>
            <a:ext cx="900000" cy="900000"/>
          </a:xfrm>
          <a:prstGeom prst="rect">
            <a:avLst/>
          </a:prstGeom>
        </p:spPr>
      </p:pic>
    </p:spTree>
    <p:extLst>
      <p:ext uri="{BB962C8B-B14F-4D97-AF65-F5344CB8AC3E}">
        <p14:creationId xmlns:p14="http://schemas.microsoft.com/office/powerpoint/2010/main" val="3467159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628652" y="47889"/>
            <a:ext cx="7886700" cy="1325562"/>
          </a:xfrm>
        </p:spPr>
        <p:txBody>
          <a:bodyPr>
            <a:normAutofit/>
          </a:bodyPr>
          <a:lstStyle/>
          <a:p>
            <a:r>
              <a:rPr lang="en-GB" dirty="0">
                <a:latin typeface="+mn-lt"/>
              </a:rPr>
              <a:t>Key vocabulary</a:t>
            </a:r>
          </a:p>
        </p:txBody>
      </p:sp>
      <p:sp>
        <p:nvSpPr>
          <p:cNvPr id="9" name="TextBox 8">
            <a:extLst>
              <a:ext uri="{FF2B5EF4-FFF2-40B4-BE49-F238E27FC236}">
                <a16:creationId xmlns:a16="http://schemas.microsoft.com/office/drawing/2014/main" id="{B274EAAC-90CC-B404-73AA-EC65473D3852}"/>
              </a:ext>
            </a:extLst>
          </p:cNvPr>
          <p:cNvSpPr txBox="1"/>
          <p:nvPr/>
        </p:nvSpPr>
        <p:spPr>
          <a:xfrm>
            <a:off x="628648" y="1224161"/>
            <a:ext cx="3878038" cy="5325867"/>
          </a:xfrm>
          <a:prstGeom prst="rect">
            <a:avLst/>
          </a:prstGeom>
          <a:noFill/>
        </p:spPr>
        <p:txBody>
          <a:bodyPr wrap="square" tIns="0" rIns="0">
            <a:spAutoFit/>
          </a:bodyPr>
          <a:lstStyle/>
          <a:p>
            <a:r>
              <a:rPr lang="en-GB" sz="1400" b="1" dirty="0"/>
              <a:t>concave </a:t>
            </a:r>
            <a:r>
              <a:rPr lang="en-GB" sz="1400" dirty="0"/>
              <a:t>-</a:t>
            </a:r>
            <a:r>
              <a:rPr lang="en-GB" sz="1400" b="1" dirty="0"/>
              <a:t> </a:t>
            </a:r>
            <a:r>
              <a:rPr lang="en-GB" sz="1400" dirty="0"/>
              <a:t>surface that curves inwards like the interior of a circle or sphere</a:t>
            </a:r>
          </a:p>
          <a:p>
            <a:endParaRPr lang="en-GB" sz="1400" b="1" dirty="0"/>
          </a:p>
          <a:p>
            <a:r>
              <a:rPr lang="en-GB" sz="1400" b="1" dirty="0"/>
              <a:t>convex </a:t>
            </a:r>
            <a:r>
              <a:rPr lang="en-GB" sz="1400" dirty="0"/>
              <a:t>-</a:t>
            </a:r>
            <a:r>
              <a:rPr lang="en-GB" sz="1400" b="1" dirty="0"/>
              <a:t> </a:t>
            </a:r>
            <a:r>
              <a:rPr lang="en-GB" sz="1400" dirty="0"/>
              <a:t>a surface curved like the exterior of a circle or sphere</a:t>
            </a:r>
          </a:p>
          <a:p>
            <a:endParaRPr lang="en-GB" sz="1400" b="1" dirty="0"/>
          </a:p>
          <a:p>
            <a:r>
              <a:rPr lang="en-GB" sz="1400" b="1" dirty="0"/>
              <a:t>deploy </a:t>
            </a:r>
            <a:r>
              <a:rPr lang="en-GB" sz="1400" dirty="0"/>
              <a:t>-</a:t>
            </a:r>
            <a:r>
              <a:rPr lang="en-GB" sz="1400" b="1" dirty="0"/>
              <a:t> </a:t>
            </a:r>
            <a:r>
              <a:rPr lang="en-GB" sz="1400" dirty="0"/>
              <a:t>to move something into its correct position to work</a:t>
            </a:r>
          </a:p>
          <a:p>
            <a:endParaRPr lang="en-GB" sz="1400" dirty="0"/>
          </a:p>
          <a:p>
            <a:r>
              <a:rPr lang="en-GB" sz="1400" b="1" dirty="0"/>
              <a:t>detect </a:t>
            </a:r>
            <a:r>
              <a:rPr lang="en-GB" sz="1400" dirty="0"/>
              <a:t>- discover or identify the presence or existence of something</a:t>
            </a:r>
          </a:p>
          <a:p>
            <a:endParaRPr lang="en-GB" sz="1400" dirty="0"/>
          </a:p>
          <a:p>
            <a:r>
              <a:rPr lang="en-GB" sz="1400" b="1" dirty="0"/>
              <a:t>electromagnetic spectrum</a:t>
            </a:r>
            <a:r>
              <a:rPr lang="en-GB" sz="1400" dirty="0"/>
              <a:t> - a range of waves of energy of different sizes, for example x-rays, microwaves and visible light</a:t>
            </a:r>
          </a:p>
          <a:p>
            <a:endParaRPr lang="en-GB" sz="1400" dirty="0"/>
          </a:p>
          <a:p>
            <a:r>
              <a:rPr lang="en-GB" sz="1400" b="1" dirty="0"/>
              <a:t>energy </a:t>
            </a:r>
            <a:r>
              <a:rPr lang="en-GB" sz="1400" dirty="0"/>
              <a:t>- the ability to do work, energy can be stored or transferred from one thing to another</a:t>
            </a:r>
          </a:p>
          <a:p>
            <a:endParaRPr lang="en-GB" sz="1400" dirty="0"/>
          </a:p>
          <a:p>
            <a:r>
              <a:rPr lang="en-GB" sz="1400" b="1" dirty="0"/>
              <a:t>exoplanet </a:t>
            </a:r>
            <a:r>
              <a:rPr lang="en-GB" sz="1400" dirty="0"/>
              <a:t>- any planet beyond our Solar System</a:t>
            </a:r>
          </a:p>
          <a:p>
            <a:endParaRPr lang="en-GB" sz="1400" dirty="0"/>
          </a:p>
          <a:p>
            <a:r>
              <a:rPr lang="en-GB" sz="1400" b="1" dirty="0"/>
              <a:t>galaxy </a:t>
            </a:r>
            <a:r>
              <a:rPr lang="en-GB" sz="1400" dirty="0"/>
              <a:t>-</a:t>
            </a:r>
            <a:r>
              <a:rPr lang="en-GB" sz="1400" b="1" dirty="0"/>
              <a:t> </a:t>
            </a:r>
            <a:r>
              <a:rPr lang="en-GB" sz="1400" dirty="0"/>
              <a:t>a huge collection of gas, dust, and billions of stars and their solar systems, all held together by gravity</a:t>
            </a:r>
          </a:p>
        </p:txBody>
      </p:sp>
      <p:sp>
        <p:nvSpPr>
          <p:cNvPr id="10" name="TextBox 9">
            <a:extLst>
              <a:ext uri="{FF2B5EF4-FFF2-40B4-BE49-F238E27FC236}">
                <a16:creationId xmlns:a16="http://schemas.microsoft.com/office/drawing/2014/main" id="{DA2795C1-E725-418E-624C-45F23487128C}"/>
              </a:ext>
            </a:extLst>
          </p:cNvPr>
          <p:cNvSpPr txBox="1"/>
          <p:nvPr/>
        </p:nvSpPr>
        <p:spPr>
          <a:xfrm>
            <a:off x="4506686" y="1224161"/>
            <a:ext cx="4376057" cy="5468608"/>
          </a:xfrm>
          <a:prstGeom prst="rect">
            <a:avLst/>
          </a:prstGeom>
          <a:noFill/>
        </p:spPr>
        <p:txBody>
          <a:bodyPr wrap="square" tIns="0" rIns="0">
            <a:spAutoFit/>
          </a:bodyPr>
          <a:lstStyle/>
          <a:p>
            <a:r>
              <a:rPr lang="en-GB" sz="1400" b="1" dirty="0"/>
              <a:t>heliocentric orbit</a:t>
            </a:r>
            <a:r>
              <a:rPr lang="en-GB" sz="1400" dirty="0"/>
              <a:t> - an orbit round the Sun, the Earth has a heliocentric orbit</a:t>
            </a:r>
          </a:p>
          <a:p>
            <a:endParaRPr lang="en-GB" sz="1400" dirty="0"/>
          </a:p>
          <a:p>
            <a:r>
              <a:rPr lang="en-GB" sz="1400" b="1" dirty="0"/>
              <a:t>infrared </a:t>
            </a:r>
            <a:r>
              <a:rPr lang="en-GB" sz="1400" dirty="0"/>
              <a:t>- a type of wave that is longer than light which humans can see and shorter than microwaves</a:t>
            </a:r>
          </a:p>
          <a:p>
            <a:endParaRPr lang="en-GB" sz="1400" b="1" dirty="0"/>
          </a:p>
          <a:p>
            <a:r>
              <a:rPr lang="en-GB" sz="1400" b="1" dirty="0"/>
              <a:t>micrometre (</a:t>
            </a:r>
            <a:r>
              <a:rPr lang="en-GB" sz="1400" b="1" dirty="0" err="1"/>
              <a:t>μm</a:t>
            </a:r>
            <a:r>
              <a:rPr lang="en-GB" sz="1400" b="1" dirty="0"/>
              <a:t>) </a:t>
            </a:r>
            <a:r>
              <a:rPr lang="en-GB" sz="1400" dirty="0"/>
              <a:t>- one millionth of a metre, there are 1000 micrometres in 1mm</a:t>
            </a:r>
          </a:p>
          <a:p>
            <a:endParaRPr lang="en-GB" sz="1400" dirty="0"/>
          </a:p>
          <a:p>
            <a:r>
              <a:rPr lang="en-GB" sz="1400" b="1" dirty="0"/>
              <a:t>origami </a:t>
            </a:r>
            <a:r>
              <a:rPr lang="en-GB" sz="1400" dirty="0"/>
              <a:t>- the Japanese art of paper folding</a:t>
            </a:r>
          </a:p>
          <a:p>
            <a:endParaRPr lang="en-GB" sz="1400" dirty="0"/>
          </a:p>
          <a:p>
            <a:r>
              <a:rPr lang="en-GB" sz="1400" b="1" dirty="0"/>
              <a:t>satellite </a:t>
            </a:r>
            <a:r>
              <a:rPr lang="en-GB" sz="1400" dirty="0"/>
              <a:t>- a moon, planet or machine that orbits a planet or star</a:t>
            </a:r>
          </a:p>
          <a:p>
            <a:endParaRPr lang="en-GB" sz="1400" b="1" dirty="0"/>
          </a:p>
          <a:p>
            <a:r>
              <a:rPr lang="en-GB" sz="1400" b="1" dirty="0"/>
              <a:t>solar system</a:t>
            </a:r>
            <a:r>
              <a:rPr lang="en-GB" sz="1400" dirty="0"/>
              <a:t> - the system of a star and all the objects bound to it by its gravity and moving around it - planets, moons, asteroids (pieces of rock) and comets</a:t>
            </a:r>
            <a:endParaRPr lang="en-GB" sz="1400" b="1" dirty="0"/>
          </a:p>
          <a:p>
            <a:endParaRPr lang="en-GB" sz="1400" b="1" dirty="0"/>
          </a:p>
          <a:p>
            <a:r>
              <a:rPr lang="en-GB" sz="1400" b="1" dirty="0"/>
              <a:t>stellar nebula (pl. nebul</a:t>
            </a:r>
            <a:r>
              <a:rPr lang="en-GB" sz="1400" b="1" u="sng" dirty="0"/>
              <a:t>ae</a:t>
            </a:r>
            <a:r>
              <a:rPr lang="en-GB" sz="1400" b="1" dirty="0"/>
              <a:t>)</a:t>
            </a:r>
            <a:r>
              <a:rPr lang="en-GB" sz="1400" dirty="0"/>
              <a:t> - a giant cloud of dust and gas in space where new stars are created</a:t>
            </a:r>
          </a:p>
          <a:p>
            <a:endParaRPr lang="en-GB" sz="1400" dirty="0"/>
          </a:p>
          <a:p>
            <a:r>
              <a:rPr lang="en-GB" sz="1400" b="1" dirty="0"/>
              <a:t>universe</a:t>
            </a:r>
            <a:r>
              <a:rPr lang="en-GB" sz="1400" dirty="0"/>
              <a:t> - all existing matter and space including planets, stars, galaxies and all other forms of energy</a:t>
            </a:r>
          </a:p>
          <a:p>
            <a:endParaRPr lang="en-GB" sz="1400" dirty="0"/>
          </a:p>
          <a:p>
            <a:r>
              <a:rPr lang="en-GB" sz="1400" b="1" dirty="0"/>
              <a:t>visible </a:t>
            </a:r>
            <a:r>
              <a:rPr lang="en-GB" sz="1400" dirty="0"/>
              <a:t>-</a:t>
            </a:r>
            <a:r>
              <a:rPr lang="en-GB" sz="1400" b="1" dirty="0"/>
              <a:t> </a:t>
            </a:r>
            <a:r>
              <a:rPr lang="en-GB" sz="1400" dirty="0"/>
              <a:t>able to be seen by humans</a:t>
            </a:r>
          </a:p>
        </p:txBody>
      </p:sp>
      <p:pic>
        <p:nvPicPr>
          <p:cNvPr id="13" name="Picture 12">
            <a:extLst>
              <a:ext uri="{FF2B5EF4-FFF2-40B4-BE49-F238E27FC236}">
                <a16:creationId xmlns:a16="http://schemas.microsoft.com/office/drawing/2014/main" id="{478E2D51-EBF2-CE8B-2807-DECF2B7642E4}"/>
              </a:ext>
            </a:extLst>
          </p:cNvPr>
          <p:cNvPicPr>
            <a:picLocks noChangeAspect="1"/>
          </p:cNvPicPr>
          <p:nvPr/>
        </p:nvPicPr>
        <p:blipFill>
          <a:blip r:embed="rId3"/>
          <a:stretch>
            <a:fillRect/>
          </a:stretch>
        </p:blipFill>
        <p:spPr>
          <a:xfrm>
            <a:off x="7812110" y="78942"/>
            <a:ext cx="1145219" cy="1145219"/>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DC0F6B1D-2D4F-A036-116D-B9B2B81D9FC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1600" y="3430800"/>
            <a:ext cx="3531600" cy="2648701"/>
          </a:xfrm>
          <a:prstGeom prst="rect">
            <a:avLst/>
          </a:prstGeom>
          <a:ln w="38100">
            <a:solidFill>
              <a:srgbClr val="60BECE"/>
            </a:solidFill>
          </a:ln>
        </p:spPr>
      </p:pic>
      <p:pic>
        <p:nvPicPr>
          <p:cNvPr id="7" name="Picture 6" descr="Icon&#10;&#10;Description automatically generated">
            <a:extLst>
              <a:ext uri="{FF2B5EF4-FFF2-40B4-BE49-F238E27FC236}">
                <a16:creationId xmlns:a16="http://schemas.microsoft.com/office/drawing/2014/main" id="{73B686DB-7549-ADDF-1D3A-3EEB04A674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09282" y="267140"/>
            <a:ext cx="900000" cy="900000"/>
          </a:xfrm>
          <a:prstGeom prst="rect">
            <a:avLst/>
          </a:prstGeom>
        </p:spPr>
      </p:pic>
      <p:pic>
        <p:nvPicPr>
          <p:cNvPr id="13" name="Picture 12" descr="Icon&#10;&#10;Description automatically generated">
            <a:extLst>
              <a:ext uri="{FF2B5EF4-FFF2-40B4-BE49-F238E27FC236}">
                <a16:creationId xmlns:a16="http://schemas.microsoft.com/office/drawing/2014/main" id="{411D3956-0D79-2C82-5010-51A3ED9091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65348" y="267140"/>
            <a:ext cx="900000" cy="900000"/>
          </a:xfrm>
          <a:prstGeom prst="rect">
            <a:avLst/>
          </a:prstGeom>
        </p:spPr>
      </p:pic>
      <p:pic>
        <p:nvPicPr>
          <p:cNvPr id="14" name="Picture 13" descr="Icon&#10;&#10;Description automatically generated">
            <a:extLst>
              <a:ext uri="{FF2B5EF4-FFF2-40B4-BE49-F238E27FC236}">
                <a16:creationId xmlns:a16="http://schemas.microsoft.com/office/drawing/2014/main" id="{1A4E8798-C221-A3B3-EAD5-594DF239DC7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87315" y="267140"/>
            <a:ext cx="900000" cy="900000"/>
          </a:xfrm>
          <a:prstGeom prst="rect">
            <a:avLst/>
          </a:prstGeom>
        </p:spPr>
      </p:pic>
      <p:sp>
        <p:nvSpPr>
          <p:cNvPr id="16" name="Title 1">
            <a:extLst>
              <a:ext uri="{FF2B5EF4-FFF2-40B4-BE49-F238E27FC236}">
                <a16:creationId xmlns:a16="http://schemas.microsoft.com/office/drawing/2014/main" id="{AAC80A77-4E0D-A61C-0C05-389696ABFE68}"/>
              </a:ext>
            </a:extLst>
          </p:cNvPr>
          <p:cNvSpPr>
            <a:spLocks noGrp="1"/>
          </p:cNvSpPr>
          <p:nvPr>
            <p:ph type="title"/>
          </p:nvPr>
        </p:nvSpPr>
        <p:spPr>
          <a:xfrm>
            <a:off x="628652" y="365126"/>
            <a:ext cx="7886700" cy="1325562"/>
          </a:xfrm>
        </p:spPr>
        <p:txBody>
          <a:bodyPr/>
          <a:lstStyle/>
          <a:p>
            <a:r>
              <a:rPr lang="en-GB" dirty="0">
                <a:latin typeface="+mn-lt"/>
              </a:rPr>
              <a:t>Infrared</a:t>
            </a:r>
          </a:p>
        </p:txBody>
      </p:sp>
      <p:sp>
        <p:nvSpPr>
          <p:cNvPr id="17" name="TextBox 16">
            <a:extLst>
              <a:ext uri="{FF2B5EF4-FFF2-40B4-BE49-F238E27FC236}">
                <a16:creationId xmlns:a16="http://schemas.microsoft.com/office/drawing/2014/main" id="{69E85A6E-75DF-1195-E7DB-6272306E6EE8}"/>
              </a:ext>
            </a:extLst>
          </p:cNvPr>
          <p:cNvSpPr txBox="1"/>
          <p:nvPr/>
        </p:nvSpPr>
        <p:spPr>
          <a:xfrm>
            <a:off x="628652" y="2053384"/>
            <a:ext cx="5389592" cy="369332"/>
          </a:xfrm>
          <a:prstGeom prst="rect">
            <a:avLst/>
          </a:prstGeom>
          <a:noFill/>
        </p:spPr>
        <p:txBody>
          <a:bodyPr wrap="square" rtlCol="0">
            <a:spAutoFit/>
          </a:bodyPr>
          <a:lstStyle/>
          <a:p>
            <a:r>
              <a:rPr lang="en-GB" dirty="0"/>
              <a:t>Which coat is the most efficient insulator?</a:t>
            </a:r>
          </a:p>
        </p:txBody>
      </p:sp>
    </p:spTree>
    <p:extLst>
      <p:ext uri="{BB962C8B-B14F-4D97-AF65-F5344CB8AC3E}">
        <p14:creationId xmlns:p14="http://schemas.microsoft.com/office/powerpoint/2010/main" val="28557921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alendar&#10;&#10;Description automatically generated">
            <a:extLst>
              <a:ext uri="{FF2B5EF4-FFF2-40B4-BE49-F238E27FC236}">
                <a16:creationId xmlns:a16="http://schemas.microsoft.com/office/drawing/2014/main" id="{8B80D5AA-3F4A-EF7F-CEB1-9382E8CFB1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0665" y="3429000"/>
            <a:ext cx="3532713" cy="2649535"/>
          </a:xfrm>
          <a:prstGeom prst="rect">
            <a:avLst/>
          </a:prstGeom>
          <a:ln w="38100">
            <a:solidFill>
              <a:srgbClr val="60BECE"/>
            </a:solidFill>
          </a:ln>
        </p:spPr>
      </p:pic>
      <p:pic>
        <p:nvPicPr>
          <p:cNvPr id="6" name="Picture 5" descr="Text, background pattern&#10;&#10;Description automatically generated">
            <a:extLst>
              <a:ext uri="{FF2B5EF4-FFF2-40B4-BE49-F238E27FC236}">
                <a16:creationId xmlns:a16="http://schemas.microsoft.com/office/drawing/2014/main" id="{90F59ED4-8F40-C919-19FD-FF27E1C55B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70623" y="3429000"/>
            <a:ext cx="3532712" cy="2649535"/>
          </a:xfrm>
          <a:prstGeom prst="rect">
            <a:avLst/>
          </a:prstGeom>
          <a:ln w="38100">
            <a:solidFill>
              <a:srgbClr val="60BECE"/>
            </a:solidFill>
          </a:ln>
        </p:spPr>
      </p:pic>
      <p:sp>
        <p:nvSpPr>
          <p:cNvPr id="7" name="TextBox 6">
            <a:extLst>
              <a:ext uri="{FF2B5EF4-FFF2-40B4-BE49-F238E27FC236}">
                <a16:creationId xmlns:a16="http://schemas.microsoft.com/office/drawing/2014/main" id="{F3D7C548-D8B5-3D93-601F-6ACDDFFD8761}"/>
              </a:ext>
            </a:extLst>
          </p:cNvPr>
          <p:cNvSpPr txBox="1"/>
          <p:nvPr/>
        </p:nvSpPr>
        <p:spPr>
          <a:xfrm>
            <a:off x="628652" y="2053384"/>
            <a:ext cx="5389592" cy="369332"/>
          </a:xfrm>
          <a:prstGeom prst="rect">
            <a:avLst/>
          </a:prstGeom>
          <a:noFill/>
        </p:spPr>
        <p:txBody>
          <a:bodyPr wrap="square" rtlCol="0">
            <a:spAutoFit/>
          </a:bodyPr>
          <a:lstStyle/>
          <a:p>
            <a:r>
              <a:rPr lang="en-GB" dirty="0"/>
              <a:t>Why can we see a handprint on the book?</a:t>
            </a:r>
          </a:p>
        </p:txBody>
      </p:sp>
      <p:pic>
        <p:nvPicPr>
          <p:cNvPr id="8" name="Picture 7" descr="Icon&#10;&#10;Description automatically generated">
            <a:extLst>
              <a:ext uri="{FF2B5EF4-FFF2-40B4-BE49-F238E27FC236}">
                <a16:creationId xmlns:a16="http://schemas.microsoft.com/office/drawing/2014/main" id="{D9F07A45-4258-EDA4-0C12-8F53C2B6A26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05920" y="266400"/>
            <a:ext cx="900000" cy="900000"/>
          </a:xfrm>
          <a:prstGeom prst="rect">
            <a:avLst/>
          </a:prstGeom>
        </p:spPr>
      </p:pic>
      <p:pic>
        <p:nvPicPr>
          <p:cNvPr id="9" name="Picture 8" descr="Icon&#10;&#10;Description automatically generated">
            <a:extLst>
              <a:ext uri="{FF2B5EF4-FFF2-40B4-BE49-F238E27FC236}">
                <a16:creationId xmlns:a16="http://schemas.microsoft.com/office/drawing/2014/main" id="{48ED2FF1-825B-C051-EE54-B91E26E25BB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85634" y="266400"/>
            <a:ext cx="900000" cy="900000"/>
          </a:xfrm>
          <a:prstGeom prst="rect">
            <a:avLst/>
          </a:prstGeom>
        </p:spPr>
      </p:pic>
      <p:pic>
        <p:nvPicPr>
          <p:cNvPr id="10" name="Picture 9" descr="A picture containing text, sign, clipart, vector graphics&#10;&#10;Description automatically generated">
            <a:extLst>
              <a:ext uri="{FF2B5EF4-FFF2-40B4-BE49-F238E27FC236}">
                <a16:creationId xmlns:a16="http://schemas.microsoft.com/office/drawing/2014/main" id="{92C36AB9-C7DB-21A5-81FA-2A983A8691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65348" y="266400"/>
            <a:ext cx="900000" cy="900000"/>
          </a:xfrm>
          <a:prstGeom prst="rect">
            <a:avLst/>
          </a:prstGeom>
        </p:spPr>
      </p:pic>
      <p:sp>
        <p:nvSpPr>
          <p:cNvPr id="2" name="Title 1">
            <a:extLst>
              <a:ext uri="{FF2B5EF4-FFF2-40B4-BE49-F238E27FC236}">
                <a16:creationId xmlns:a16="http://schemas.microsoft.com/office/drawing/2014/main" id="{A7734ACC-B167-0997-8167-CBDA75E8ABA3}"/>
              </a:ext>
            </a:extLst>
          </p:cNvPr>
          <p:cNvSpPr>
            <a:spLocks noGrp="1"/>
          </p:cNvSpPr>
          <p:nvPr>
            <p:ph type="title"/>
          </p:nvPr>
        </p:nvSpPr>
        <p:spPr>
          <a:xfrm>
            <a:off x="628652" y="365126"/>
            <a:ext cx="7886700" cy="1325562"/>
          </a:xfrm>
        </p:spPr>
        <p:txBody>
          <a:bodyPr/>
          <a:lstStyle/>
          <a:p>
            <a:r>
              <a:rPr lang="en-GB" dirty="0">
                <a:latin typeface="+mn-lt"/>
              </a:rPr>
              <a:t>Infrared</a:t>
            </a:r>
          </a:p>
        </p:txBody>
      </p:sp>
    </p:spTree>
    <p:extLst>
      <p:ext uri="{BB962C8B-B14F-4D97-AF65-F5344CB8AC3E}">
        <p14:creationId xmlns:p14="http://schemas.microsoft.com/office/powerpoint/2010/main" val="12341955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©Primary Science Teaching Trust 2022</a:t>
            </a: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4545190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Quick Starter Activity</a:t>
            </a:r>
          </a:p>
        </p:txBody>
      </p:sp>
      <p:pic>
        <p:nvPicPr>
          <p:cNvPr id="4" name="Picture 3" descr="Logo, company name&#10;&#10;Description automatically generated">
            <a:extLst>
              <a:ext uri="{FF2B5EF4-FFF2-40B4-BE49-F238E27FC236}">
                <a16:creationId xmlns:a16="http://schemas.microsoft.com/office/drawing/2014/main" id="{9D1FD80F-B63D-4EE3-4198-083790B315B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75175" y="5341555"/>
            <a:ext cx="1817371" cy="808897"/>
          </a:xfrm>
          <a:prstGeom prst="rect">
            <a:avLst/>
          </a:prstGeom>
        </p:spPr>
      </p:pic>
      <p:pic>
        <p:nvPicPr>
          <p:cNvPr id="5" name="Picture 4" descr="A screenshot of a computer screen&#10;&#10;Description automatically generated">
            <a:extLst>
              <a:ext uri="{FF2B5EF4-FFF2-40B4-BE49-F238E27FC236}">
                <a16:creationId xmlns:a16="http://schemas.microsoft.com/office/drawing/2014/main" id="{F23ADBBE-39CF-C334-E715-01FEE24A1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4702" y="1672852"/>
            <a:ext cx="6674596" cy="3512295"/>
          </a:xfrm>
          <a:prstGeom prst="rect">
            <a:avLst/>
          </a:prstGeom>
        </p:spPr>
      </p:pic>
      <p:sp>
        <p:nvSpPr>
          <p:cNvPr id="6" name="TextBox 5">
            <a:extLst>
              <a:ext uri="{FF2B5EF4-FFF2-40B4-BE49-F238E27FC236}">
                <a16:creationId xmlns:a16="http://schemas.microsoft.com/office/drawing/2014/main" id="{CA1D46DF-3328-4C7D-D796-BB826C8786FB}"/>
              </a:ext>
            </a:extLst>
          </p:cNvPr>
          <p:cNvSpPr txBox="1"/>
          <p:nvPr/>
        </p:nvSpPr>
        <p:spPr>
          <a:xfrm>
            <a:off x="1072896" y="5376672"/>
            <a:ext cx="1995931" cy="369332"/>
          </a:xfrm>
          <a:prstGeom prst="rect">
            <a:avLst/>
          </a:prstGeom>
          <a:noFill/>
        </p:spPr>
        <p:txBody>
          <a:bodyPr wrap="none" rtlCol="0">
            <a:spAutoFit/>
          </a:bodyPr>
          <a:lstStyle/>
          <a:p>
            <a:r>
              <a:rPr lang="en-GB"/>
              <a:t>Zoom In, Zoom Out</a:t>
            </a:r>
          </a:p>
        </p:txBody>
      </p:sp>
    </p:spTree>
    <p:extLst>
      <p:ext uri="{BB962C8B-B14F-4D97-AF65-F5344CB8AC3E}">
        <p14:creationId xmlns:p14="http://schemas.microsoft.com/office/powerpoint/2010/main" val="2399677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Starter activity</a:t>
            </a:r>
          </a:p>
        </p:txBody>
      </p:sp>
      <p:sp>
        <p:nvSpPr>
          <p:cNvPr id="3" name="Rectangle: Rounded Corners 8">
            <a:extLst>
              <a:ext uri="{FF2B5EF4-FFF2-40B4-BE49-F238E27FC236}">
                <a16:creationId xmlns:a16="http://schemas.microsoft.com/office/drawing/2014/main" id="{2BCB88CF-F088-0ED6-BF51-66199E6602B0}"/>
              </a:ext>
            </a:extLst>
          </p:cNvPr>
          <p:cNvSpPr/>
          <p:nvPr/>
        </p:nvSpPr>
        <p:spPr>
          <a:xfrm>
            <a:off x="3115392" y="1424642"/>
            <a:ext cx="2913216" cy="444607"/>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far away can you see?</a:t>
            </a:r>
          </a:p>
        </p:txBody>
      </p:sp>
      <p:pic>
        <p:nvPicPr>
          <p:cNvPr id="5" name="Picture 4" descr="A picture containing grass, outdoor, person&#10;&#10;Description automatically generated">
            <a:extLst>
              <a:ext uri="{FF2B5EF4-FFF2-40B4-BE49-F238E27FC236}">
                <a16:creationId xmlns:a16="http://schemas.microsoft.com/office/drawing/2014/main" id="{8D68FF69-966A-9FE9-8D36-EAC532BC49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901" y="3487590"/>
            <a:ext cx="4064171" cy="2691384"/>
          </a:xfrm>
          <a:prstGeom prst="rect">
            <a:avLst/>
          </a:prstGeom>
          <a:ln w="38100">
            <a:solidFill>
              <a:srgbClr val="60BECE"/>
            </a:solidFill>
          </a:ln>
        </p:spPr>
      </p:pic>
      <p:pic>
        <p:nvPicPr>
          <p:cNvPr id="6" name="Picture 5" descr="A person wearing a military uniform looking through binoculars&#10;&#10;Description automatically generated with low confidence">
            <a:extLst>
              <a:ext uri="{FF2B5EF4-FFF2-40B4-BE49-F238E27FC236}">
                <a16:creationId xmlns:a16="http://schemas.microsoft.com/office/drawing/2014/main" id="{FD06AF91-4268-7ECF-84B6-F84F2630F1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2680" y="2135294"/>
            <a:ext cx="3882925" cy="2912194"/>
          </a:xfrm>
          <a:prstGeom prst="rect">
            <a:avLst/>
          </a:prstGeom>
          <a:ln w="38100">
            <a:solidFill>
              <a:srgbClr val="60BECE"/>
            </a:solidFill>
          </a:ln>
        </p:spPr>
      </p:pic>
      <p:sp>
        <p:nvSpPr>
          <p:cNvPr id="7" name="TextBox 6">
            <a:extLst>
              <a:ext uri="{FF2B5EF4-FFF2-40B4-BE49-F238E27FC236}">
                <a16:creationId xmlns:a16="http://schemas.microsoft.com/office/drawing/2014/main" id="{410D464D-EB35-C9A1-A44E-396953200DDB}"/>
              </a:ext>
            </a:extLst>
          </p:cNvPr>
          <p:cNvSpPr txBox="1"/>
          <p:nvPr/>
        </p:nvSpPr>
        <p:spPr>
          <a:xfrm>
            <a:off x="2182591" y="3001078"/>
            <a:ext cx="1104790" cy="369332"/>
          </a:xfrm>
          <a:prstGeom prst="rect">
            <a:avLst/>
          </a:prstGeom>
          <a:noFill/>
        </p:spPr>
        <p:txBody>
          <a:bodyPr wrap="none" rtlCol="0">
            <a:spAutoFit/>
          </a:bodyPr>
          <a:lstStyle/>
          <a:p>
            <a:r>
              <a:rPr lang="en-GB" dirty="0"/>
              <a:t>Telescope</a:t>
            </a:r>
          </a:p>
        </p:txBody>
      </p:sp>
      <p:sp>
        <p:nvSpPr>
          <p:cNvPr id="8" name="TextBox 7">
            <a:extLst>
              <a:ext uri="{FF2B5EF4-FFF2-40B4-BE49-F238E27FC236}">
                <a16:creationId xmlns:a16="http://schemas.microsoft.com/office/drawing/2014/main" id="{79A96A2A-3D11-F4D4-CC67-76FFFBE47E0B}"/>
              </a:ext>
            </a:extLst>
          </p:cNvPr>
          <p:cNvSpPr txBox="1"/>
          <p:nvPr/>
        </p:nvSpPr>
        <p:spPr>
          <a:xfrm>
            <a:off x="6176484" y="5122762"/>
            <a:ext cx="1155316" cy="369332"/>
          </a:xfrm>
          <a:prstGeom prst="rect">
            <a:avLst/>
          </a:prstGeom>
          <a:noFill/>
        </p:spPr>
        <p:txBody>
          <a:bodyPr wrap="none" rtlCol="0">
            <a:spAutoFit/>
          </a:bodyPr>
          <a:lstStyle/>
          <a:p>
            <a:r>
              <a:rPr lang="en-GB" dirty="0"/>
              <a:t>Binoculars</a:t>
            </a:r>
          </a:p>
        </p:txBody>
      </p:sp>
    </p:spTree>
    <p:extLst>
      <p:ext uri="{BB962C8B-B14F-4D97-AF65-F5344CB8AC3E}">
        <p14:creationId xmlns:p14="http://schemas.microsoft.com/office/powerpoint/2010/main" val="213834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do you know about telescopes?</a:t>
            </a:r>
          </a:p>
        </p:txBody>
      </p:sp>
      <p:pic>
        <p:nvPicPr>
          <p:cNvPr id="3" name="Picture 2" descr="A picture containing text&#10;&#10;Description automatically generated">
            <a:extLst>
              <a:ext uri="{FF2B5EF4-FFF2-40B4-BE49-F238E27FC236}">
                <a16:creationId xmlns:a16="http://schemas.microsoft.com/office/drawing/2014/main" id="{636F17CB-2841-B4DC-3280-6FAF5F8B3D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226028" y="1700713"/>
            <a:ext cx="3830880" cy="3540473"/>
          </a:xfrm>
          <a:prstGeom prst="rect">
            <a:avLst/>
          </a:prstGeom>
        </p:spPr>
      </p:pic>
      <p:pic>
        <p:nvPicPr>
          <p:cNvPr id="5" name="Picture 4" descr="A starry night sky&#10;&#10;Description automatically generated with low confidence">
            <a:extLst>
              <a:ext uri="{FF2B5EF4-FFF2-40B4-BE49-F238E27FC236}">
                <a16:creationId xmlns:a16="http://schemas.microsoft.com/office/drawing/2014/main" id="{05034439-EBD2-EB6A-6765-EACA02E423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a:off x="4833852" y="1835173"/>
            <a:ext cx="3950208" cy="3059638"/>
          </a:xfrm>
          <a:prstGeom prst="rect">
            <a:avLst/>
          </a:prstGeom>
        </p:spPr>
      </p:pic>
      <p:sp>
        <p:nvSpPr>
          <p:cNvPr id="6" name="Rectangle: Rounded Corners 5">
            <a:extLst>
              <a:ext uri="{FF2B5EF4-FFF2-40B4-BE49-F238E27FC236}">
                <a16:creationId xmlns:a16="http://schemas.microsoft.com/office/drawing/2014/main" id="{C1F1D0A7-D386-5C93-91DA-C0B977D34F6C}"/>
              </a:ext>
            </a:extLst>
          </p:cNvPr>
          <p:cNvSpPr/>
          <p:nvPr/>
        </p:nvSpPr>
        <p:spPr>
          <a:xfrm>
            <a:off x="772341" y="5855565"/>
            <a:ext cx="7599318" cy="637309"/>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Why is it better to have telescopes in space rather than on the Earth’s surface?</a:t>
            </a:r>
          </a:p>
        </p:txBody>
      </p:sp>
      <p:sp>
        <p:nvSpPr>
          <p:cNvPr id="7" name="TextBox 6">
            <a:extLst>
              <a:ext uri="{FF2B5EF4-FFF2-40B4-BE49-F238E27FC236}">
                <a16:creationId xmlns:a16="http://schemas.microsoft.com/office/drawing/2014/main" id="{8D76DA52-DE41-90C7-955B-F8AFA1F42910}"/>
              </a:ext>
            </a:extLst>
          </p:cNvPr>
          <p:cNvSpPr txBox="1"/>
          <p:nvPr/>
        </p:nvSpPr>
        <p:spPr>
          <a:xfrm>
            <a:off x="5204492" y="5340096"/>
            <a:ext cx="1257139" cy="307777"/>
          </a:xfrm>
          <a:prstGeom prst="rect">
            <a:avLst/>
          </a:prstGeom>
          <a:noFill/>
        </p:spPr>
        <p:txBody>
          <a:bodyPr wrap="none" rtlCol="0">
            <a:spAutoFit/>
          </a:bodyPr>
          <a:lstStyle/>
          <a:p>
            <a:r>
              <a:rPr lang="en-GB" sz="1400" dirty="0"/>
              <a:t>The Milky Way</a:t>
            </a:r>
          </a:p>
        </p:txBody>
      </p:sp>
    </p:spTree>
    <p:extLst>
      <p:ext uri="{BB962C8B-B14F-4D97-AF65-F5344CB8AC3E}">
        <p14:creationId xmlns:p14="http://schemas.microsoft.com/office/powerpoint/2010/main" val="2528587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a:xfrm>
            <a:off x="628652" y="365126"/>
            <a:ext cx="8308084" cy="1325562"/>
          </a:xfrm>
        </p:spPr>
        <p:txBody>
          <a:bodyPr/>
          <a:lstStyle/>
          <a:p>
            <a:r>
              <a:rPr lang="en-GB" dirty="0">
                <a:latin typeface="+mn-lt"/>
              </a:rPr>
              <a:t>What do scientists know about telescopes?</a:t>
            </a:r>
          </a:p>
        </p:txBody>
      </p:sp>
      <p:pic>
        <p:nvPicPr>
          <p:cNvPr id="3" name="Picture 2" descr="A satellite in space above earth&#10;&#10;Description automatically generated with low confidence">
            <a:extLst>
              <a:ext uri="{FF2B5EF4-FFF2-40B4-BE49-F238E27FC236}">
                <a16:creationId xmlns:a16="http://schemas.microsoft.com/office/drawing/2014/main" id="{8556EF69-2174-CD06-6535-FBAD2F4176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8961" y="1517894"/>
            <a:ext cx="5126077" cy="2883418"/>
          </a:xfrm>
          <a:prstGeom prst="rect">
            <a:avLst/>
          </a:prstGeom>
        </p:spPr>
      </p:pic>
      <p:sp>
        <p:nvSpPr>
          <p:cNvPr id="4" name="TextBox 3">
            <a:extLst>
              <a:ext uri="{FF2B5EF4-FFF2-40B4-BE49-F238E27FC236}">
                <a16:creationId xmlns:a16="http://schemas.microsoft.com/office/drawing/2014/main" id="{3EA0C506-D6DF-51CC-1A71-FB253F31763F}"/>
              </a:ext>
            </a:extLst>
          </p:cNvPr>
          <p:cNvSpPr txBox="1"/>
          <p:nvPr/>
        </p:nvSpPr>
        <p:spPr>
          <a:xfrm>
            <a:off x="628652" y="4555966"/>
            <a:ext cx="8299309" cy="1200329"/>
          </a:xfrm>
          <a:prstGeom prst="rect">
            <a:avLst/>
          </a:prstGeom>
          <a:noFill/>
        </p:spPr>
        <p:txBody>
          <a:bodyPr wrap="square" rtlCol="0">
            <a:spAutoFit/>
          </a:bodyPr>
          <a:lstStyle/>
          <a:p>
            <a:pPr marL="285750" indent="-285750">
              <a:buFont typeface="Arial" panose="020B0604020202020204" pitchFamily="34" charset="0"/>
              <a:buChar char="•"/>
            </a:pPr>
            <a:r>
              <a:rPr lang="en-GB" dirty="0"/>
              <a:t>The </a:t>
            </a:r>
            <a:r>
              <a:rPr lang="en-GB" b="1" dirty="0"/>
              <a:t>Hubble Space Telescope (HST) </a:t>
            </a:r>
            <a:r>
              <a:rPr lang="en-GB" dirty="0"/>
              <a:t>is over 30 years old and still working.</a:t>
            </a:r>
          </a:p>
          <a:p>
            <a:pPr marL="285750" indent="-285750">
              <a:buFont typeface="Arial" panose="020B0604020202020204" pitchFamily="34" charset="0"/>
              <a:buChar char="•"/>
            </a:pPr>
            <a:r>
              <a:rPr lang="en-GB" dirty="0"/>
              <a:t>Hubble is about 340 miles above the Earth and </a:t>
            </a:r>
            <a:r>
              <a:rPr lang="en-GB" b="1" dirty="0"/>
              <a:t>orbits</a:t>
            </a:r>
            <a:r>
              <a:rPr lang="en-GB" dirty="0"/>
              <a:t> at 5 miles/second.</a:t>
            </a:r>
          </a:p>
          <a:p>
            <a:pPr marL="285750" indent="-285750">
              <a:buFont typeface="Arial" panose="020B0604020202020204" pitchFamily="34" charset="0"/>
              <a:buChar char="•"/>
            </a:pPr>
            <a:r>
              <a:rPr lang="en-GB" b="1" dirty="0"/>
              <a:t>Light</a:t>
            </a:r>
            <a:r>
              <a:rPr lang="en-GB" dirty="0"/>
              <a:t> from stars is collected by HST’s </a:t>
            </a:r>
            <a:r>
              <a:rPr lang="en-GB" b="1" dirty="0"/>
              <a:t>mirrors</a:t>
            </a:r>
            <a:r>
              <a:rPr lang="en-GB" dirty="0"/>
              <a:t> and analysed by scientific instruments.</a:t>
            </a:r>
          </a:p>
          <a:p>
            <a:pPr marL="285750" indent="-285750">
              <a:buFont typeface="Arial" panose="020B0604020202020204" pitchFamily="34" charset="0"/>
              <a:buChar char="•"/>
            </a:pPr>
            <a:r>
              <a:rPr lang="en-GB" dirty="0"/>
              <a:t>5 space shuttle missions have taken astronauts to Hubble to repair and upgrade it. </a:t>
            </a:r>
          </a:p>
        </p:txBody>
      </p:sp>
      <p:sp>
        <p:nvSpPr>
          <p:cNvPr id="5" name="Rectangle: Rounded Corners 4">
            <a:extLst>
              <a:ext uri="{FF2B5EF4-FFF2-40B4-BE49-F238E27FC236}">
                <a16:creationId xmlns:a16="http://schemas.microsoft.com/office/drawing/2014/main" id="{8D421321-6CA9-BD31-90BD-AB79C6EA4F03}"/>
              </a:ext>
            </a:extLst>
          </p:cNvPr>
          <p:cNvSpPr/>
          <p:nvPr/>
        </p:nvSpPr>
        <p:spPr>
          <a:xfrm>
            <a:off x="1613324" y="5910949"/>
            <a:ext cx="5917350" cy="540637"/>
          </a:xfrm>
          <a:prstGeom prst="roundRect">
            <a:avLst/>
          </a:prstGeom>
          <a:solidFill>
            <a:srgbClr val="60BECE"/>
          </a:solidFill>
          <a:ln>
            <a:solidFill>
              <a:srgbClr val="60B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telescope will not be repaired again?</a:t>
            </a:r>
          </a:p>
        </p:txBody>
      </p:sp>
      <p:sp>
        <p:nvSpPr>
          <p:cNvPr id="6" name="TextBox 5">
            <a:extLst>
              <a:ext uri="{FF2B5EF4-FFF2-40B4-BE49-F238E27FC236}">
                <a16:creationId xmlns:a16="http://schemas.microsoft.com/office/drawing/2014/main" id="{820C9D3A-8B2D-AC27-0A89-39E470F68A9B}"/>
              </a:ext>
            </a:extLst>
          </p:cNvPr>
          <p:cNvSpPr txBox="1"/>
          <p:nvPr/>
        </p:nvSpPr>
        <p:spPr>
          <a:xfrm>
            <a:off x="6357004" y="4093535"/>
            <a:ext cx="778034" cy="307777"/>
          </a:xfrm>
          <a:prstGeom prst="rect">
            <a:avLst/>
          </a:prstGeom>
          <a:noFill/>
        </p:spPr>
        <p:txBody>
          <a:bodyPr wrap="none" rtlCol="0">
            <a:spAutoFit/>
          </a:bodyPr>
          <a:lstStyle/>
          <a:p>
            <a:r>
              <a:rPr lang="en-GB" sz="1400"/>
              <a:t>© NASA</a:t>
            </a:r>
          </a:p>
        </p:txBody>
      </p:sp>
    </p:spTree>
    <p:extLst>
      <p:ext uri="{BB962C8B-B14F-4D97-AF65-F5344CB8AC3E}">
        <p14:creationId xmlns:p14="http://schemas.microsoft.com/office/powerpoint/2010/main" val="1774342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161B5822-F5BA-EACA-382B-D83B022DC38C}"/>
              </a:ext>
            </a:extLst>
          </p:cNvPr>
          <p:cNvSpPr txBox="1"/>
          <p:nvPr/>
        </p:nvSpPr>
        <p:spPr>
          <a:xfrm>
            <a:off x="628648" y="1469772"/>
            <a:ext cx="5208577" cy="307777"/>
          </a:xfrm>
          <a:prstGeom prst="rect">
            <a:avLst/>
          </a:prstGeom>
          <a:noFill/>
        </p:spPr>
        <p:txBody>
          <a:bodyPr wrap="square" rtlCol="0">
            <a:spAutoFit/>
          </a:bodyPr>
          <a:lstStyle/>
          <a:p>
            <a:r>
              <a:rPr lang="en-GB" sz="1400" dirty="0"/>
              <a:t>An artist’s impression of the James Webb Space Telescope. © NASA</a:t>
            </a:r>
          </a:p>
        </p:txBody>
      </p:sp>
      <p:pic>
        <p:nvPicPr>
          <p:cNvPr id="6" name="Picture 5">
            <a:extLst>
              <a:ext uri="{FF2B5EF4-FFF2-40B4-BE49-F238E27FC236}">
                <a16:creationId xmlns:a16="http://schemas.microsoft.com/office/drawing/2014/main" id="{3C9D05CE-56CD-E899-B509-71184911D5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509" y="1919387"/>
            <a:ext cx="3595064" cy="2876051"/>
          </a:xfrm>
          <a:prstGeom prst="rect">
            <a:avLst/>
          </a:prstGeom>
          <a:ln w="38100">
            <a:solidFill>
              <a:srgbClr val="60BECE"/>
            </a:solidFill>
          </a:ln>
        </p:spPr>
      </p:pic>
      <p:pic>
        <p:nvPicPr>
          <p:cNvPr id="7" name="Picture 6">
            <a:extLst>
              <a:ext uri="{FF2B5EF4-FFF2-40B4-BE49-F238E27FC236}">
                <a16:creationId xmlns:a16="http://schemas.microsoft.com/office/drawing/2014/main" id="{0F2DD07C-A63C-A9CF-F6F8-EC703584FE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0288" y="1919387"/>
            <a:ext cx="3595064" cy="2876052"/>
          </a:xfrm>
          <a:prstGeom prst="rect">
            <a:avLst/>
          </a:prstGeom>
          <a:ln w="38100">
            <a:solidFill>
              <a:srgbClr val="60BECE"/>
            </a:solidFill>
          </a:ln>
        </p:spPr>
      </p:pic>
      <p:sp>
        <p:nvSpPr>
          <p:cNvPr id="8" name="Rectangle: Rounded Corners 7">
            <a:extLst>
              <a:ext uri="{FF2B5EF4-FFF2-40B4-BE49-F238E27FC236}">
                <a16:creationId xmlns:a16="http://schemas.microsoft.com/office/drawing/2014/main" id="{4F9505BC-EF0C-D4EE-AB40-5E8E931968B4}"/>
              </a:ext>
            </a:extLst>
          </p:cNvPr>
          <p:cNvSpPr/>
          <p:nvPr/>
        </p:nvSpPr>
        <p:spPr>
          <a:xfrm>
            <a:off x="1280160" y="6132136"/>
            <a:ext cx="6583680" cy="511728"/>
          </a:xfrm>
          <a:prstGeom prst="roundRect">
            <a:avLst/>
          </a:prstGeom>
          <a:solidFill>
            <a:srgbClr val="60BECE"/>
          </a:solidFill>
          <a:ln>
            <a:solidFill>
              <a:srgbClr val="60BE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Visit the NASA website to find out some amazing facts about JWST.</a:t>
            </a:r>
          </a:p>
        </p:txBody>
      </p:sp>
      <p:sp>
        <p:nvSpPr>
          <p:cNvPr id="9" name="TextBox 8">
            <a:extLst>
              <a:ext uri="{FF2B5EF4-FFF2-40B4-BE49-F238E27FC236}">
                <a16:creationId xmlns:a16="http://schemas.microsoft.com/office/drawing/2014/main" id="{EC9099D8-29DC-26D2-BAB0-03DE5115960C}"/>
              </a:ext>
            </a:extLst>
          </p:cNvPr>
          <p:cNvSpPr txBox="1"/>
          <p:nvPr/>
        </p:nvSpPr>
        <p:spPr>
          <a:xfrm>
            <a:off x="628648" y="5307830"/>
            <a:ext cx="8188473" cy="646331"/>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dirty="0"/>
              <a:t>Thousands of scientists across the world have designed and built a new telescope - the </a:t>
            </a:r>
            <a:r>
              <a:rPr lang="en-GB" b="1" dirty="0"/>
              <a:t>James Webb Space Telescope (JWST)</a:t>
            </a:r>
            <a:r>
              <a:rPr lang="en-GB" dirty="0"/>
              <a:t>.</a:t>
            </a:r>
          </a:p>
        </p:txBody>
      </p:sp>
      <p:sp>
        <p:nvSpPr>
          <p:cNvPr id="10" name="TextBox 9">
            <a:extLst>
              <a:ext uri="{FF2B5EF4-FFF2-40B4-BE49-F238E27FC236}">
                <a16:creationId xmlns:a16="http://schemas.microsoft.com/office/drawing/2014/main" id="{89049C98-2639-DD4D-9766-4197228EE071}"/>
              </a:ext>
            </a:extLst>
          </p:cNvPr>
          <p:cNvSpPr txBox="1"/>
          <p:nvPr/>
        </p:nvSpPr>
        <p:spPr>
          <a:xfrm>
            <a:off x="628648" y="4822078"/>
            <a:ext cx="2824719" cy="307777"/>
          </a:xfrm>
          <a:prstGeom prst="rect">
            <a:avLst/>
          </a:prstGeom>
          <a:noFill/>
        </p:spPr>
        <p:txBody>
          <a:bodyPr wrap="square" rtlCol="0">
            <a:spAutoFit/>
          </a:bodyPr>
          <a:lstStyle/>
          <a:p>
            <a:r>
              <a:rPr lang="en-GB" sz="1400" dirty="0"/>
              <a:t>Three quarter view of top of JWST</a:t>
            </a:r>
          </a:p>
        </p:txBody>
      </p:sp>
      <p:sp>
        <p:nvSpPr>
          <p:cNvPr id="11" name="TextBox 10">
            <a:extLst>
              <a:ext uri="{FF2B5EF4-FFF2-40B4-BE49-F238E27FC236}">
                <a16:creationId xmlns:a16="http://schemas.microsoft.com/office/drawing/2014/main" id="{14DEF7D8-AF2A-A199-1113-48E4F885DEAC}"/>
              </a:ext>
            </a:extLst>
          </p:cNvPr>
          <p:cNvSpPr txBox="1"/>
          <p:nvPr/>
        </p:nvSpPr>
        <p:spPr>
          <a:xfrm>
            <a:off x="4788198" y="4783388"/>
            <a:ext cx="2592056" cy="307777"/>
          </a:xfrm>
          <a:prstGeom prst="rect">
            <a:avLst/>
          </a:prstGeom>
          <a:noFill/>
        </p:spPr>
        <p:txBody>
          <a:bodyPr wrap="none" rtlCol="0">
            <a:spAutoFit/>
          </a:bodyPr>
          <a:lstStyle/>
          <a:p>
            <a:r>
              <a:rPr lang="en-GB" sz="1400"/>
              <a:t>Bottom of JWST (Sun-facing side)</a:t>
            </a:r>
          </a:p>
        </p:txBody>
      </p:sp>
    </p:spTree>
    <p:extLst>
      <p:ext uri="{BB962C8B-B14F-4D97-AF65-F5344CB8AC3E}">
        <p14:creationId xmlns:p14="http://schemas.microsoft.com/office/powerpoint/2010/main" val="2444204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More about JWST – the design</a:t>
            </a:r>
          </a:p>
        </p:txBody>
      </p:sp>
      <p:pic>
        <p:nvPicPr>
          <p:cNvPr id="3" name="Picture 2" descr="A picture containing diagram&#10;&#10;Description automatically generated">
            <a:hlinkClick r:id="rId3"/>
            <a:extLst>
              <a:ext uri="{FF2B5EF4-FFF2-40B4-BE49-F238E27FC236}">
                <a16:creationId xmlns:a16="http://schemas.microsoft.com/office/drawing/2014/main" id="{785AC0A2-6C9C-2C87-10DA-94BDDBF122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48" y="1458079"/>
            <a:ext cx="8053734" cy="4530225"/>
          </a:xfrm>
          <a:prstGeom prst="rect">
            <a:avLst/>
          </a:prstGeom>
          <a:ln w="38100">
            <a:solidFill>
              <a:srgbClr val="60BECE"/>
            </a:solidFill>
          </a:ln>
        </p:spPr>
      </p:pic>
      <p:sp>
        <p:nvSpPr>
          <p:cNvPr id="4" name="TextBox 3">
            <a:extLst>
              <a:ext uri="{FF2B5EF4-FFF2-40B4-BE49-F238E27FC236}">
                <a16:creationId xmlns:a16="http://schemas.microsoft.com/office/drawing/2014/main" id="{CA56BCD4-EC95-2E7F-85EF-2F40B9DB136D}"/>
              </a:ext>
            </a:extLst>
          </p:cNvPr>
          <p:cNvSpPr txBox="1"/>
          <p:nvPr/>
        </p:nvSpPr>
        <p:spPr>
          <a:xfrm>
            <a:off x="461618" y="5988304"/>
            <a:ext cx="4572000" cy="307777"/>
          </a:xfrm>
          <a:prstGeom prst="rect">
            <a:avLst/>
          </a:prstGeom>
          <a:noFill/>
        </p:spPr>
        <p:txBody>
          <a:bodyPr wrap="square">
            <a:spAutoFit/>
          </a:bodyPr>
          <a:lstStyle/>
          <a:p>
            <a:r>
              <a:rPr lang="en-GB" sz="1400" dirty="0"/>
              <a:t>© NASA / Sophia Roberts</a:t>
            </a:r>
          </a:p>
        </p:txBody>
      </p:sp>
    </p:spTree>
    <p:extLst>
      <p:ext uri="{BB962C8B-B14F-4D97-AF65-F5344CB8AC3E}">
        <p14:creationId xmlns:p14="http://schemas.microsoft.com/office/powerpoint/2010/main" val="265323143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Dudley Shallcross</DisplayName>
        <AccountId>32</AccountId>
        <AccountType/>
      </UserInfo>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53EDB2D8-F628-4A6E-A94A-133E4BFCDE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56010c2e-e7df-43f9-b9a0-0c299b337b10"/>
    <ds:schemaRef ds:uri="http://purl.org/dc/elements/1.1/"/>
    <ds:schemaRef ds:uri="http://schemas.microsoft.com/office/2006/documentManagement/types"/>
    <ds:schemaRef ds:uri="http://schemas.microsoft.com/office/2006/metadata/properties"/>
    <ds:schemaRef ds:uri="f6a294d8-0227-4a1f-9f82-c7d0e374c362"/>
    <ds:schemaRef ds:uri="http://schemas.microsoft.com/office/infopath/2007/PartnerControls"/>
    <ds:schemaRef ds:uri="http://www.w3.org/XML/1998/namespace"/>
    <ds:schemaRef ds:uri="http://schemas.openxmlformats.org/package/2006/metadata/core-properties"/>
    <ds:schemaRef ds:uri="http://purl.org/dc/dcmitype/"/>
    <ds:schemaRef ds:uri="http://purl.org/dc/terms/"/>
    <ds:schemaRef ds:uri="7705360a-025e-40d4-a4f7-46b65681b513"/>
    <ds:schemaRef ds:uri="51cf1bba-0ff5-42e2-8005-60d9d9512cef"/>
  </ds:schemaRefs>
</ds:datastoreItem>
</file>

<file path=docProps/app.xml><?xml version="1.0" encoding="utf-8"?>
<Properties xmlns="http://schemas.openxmlformats.org/officeDocument/2006/extended-properties" xmlns:vt="http://schemas.openxmlformats.org/officeDocument/2006/docPropsVTypes">
  <TotalTime>90</TotalTime>
  <Words>7199</Words>
  <Application>Microsoft Office PowerPoint</Application>
  <PresentationFormat>On-screen Show (4:3)</PresentationFormat>
  <Paragraphs>586</Paragraphs>
  <Slides>33</Slides>
  <Notes>32</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33</vt:i4>
      </vt:variant>
    </vt:vector>
  </HeadingPairs>
  <TitlesOfParts>
    <vt:vector size="48" baseType="lpstr">
      <vt:lpstr>Arial</vt:lpstr>
      <vt:lpstr>Arial</vt:lpstr>
      <vt:lpstr>Calibri</vt:lpstr>
      <vt:lpstr>Calibri Light</vt:lpstr>
      <vt:lpstr>Helvetica Neue</vt:lpstr>
      <vt:lpstr>InterFace</vt:lpstr>
      <vt:lpstr>InterFace-Italic</vt:lpstr>
      <vt:lpstr>InterFace-Regular</vt:lpstr>
      <vt:lpstr>InterFace-Regular</vt:lpstr>
      <vt:lpstr>open-sans</vt:lpstr>
      <vt:lpstr>Plus Jakarta Sans ExtraBold</vt:lpstr>
      <vt:lpstr>Plus Jakarta Sans Medium</vt:lpstr>
      <vt:lpstr>Roboto</vt:lpstr>
      <vt:lpstr>1_Office Theme</vt:lpstr>
      <vt:lpstr>2_Office Theme</vt:lpstr>
      <vt:lpstr>There are telescopes out in space studying the universe</vt:lpstr>
      <vt:lpstr>There are telescopes out in space studying the universe</vt:lpstr>
      <vt:lpstr>Key vocabulary</vt:lpstr>
      <vt:lpstr>Quick Starter Activity</vt:lpstr>
      <vt:lpstr>Starter activity</vt:lpstr>
      <vt:lpstr>What do you know about telescopes?</vt:lpstr>
      <vt:lpstr>What do scientists know about telescopes?</vt:lpstr>
      <vt:lpstr>What did the scientists do?</vt:lpstr>
      <vt:lpstr>More about JWST – the design</vt:lpstr>
      <vt:lpstr>More about JWST – the launch</vt:lpstr>
      <vt:lpstr>More about JWST – the orbit</vt:lpstr>
      <vt:lpstr>Where do we use infrared?</vt:lpstr>
      <vt:lpstr>What did the scientists find out?</vt:lpstr>
      <vt:lpstr>Who were the scientists?</vt:lpstr>
      <vt:lpstr>Your turn to investigate</vt:lpstr>
      <vt:lpstr>What did you find out?</vt:lpstr>
      <vt:lpstr>Questions for further learning</vt:lpstr>
      <vt:lpstr>Cross-curricular links</vt:lpstr>
      <vt:lpstr>Maths links</vt:lpstr>
      <vt:lpstr>Maths / DT links</vt:lpstr>
      <vt:lpstr>Infrared light</vt:lpstr>
      <vt:lpstr>What is infrared?</vt:lpstr>
      <vt:lpstr>Where do we use infrared?</vt:lpstr>
      <vt:lpstr>Where do we use infrared?</vt:lpstr>
      <vt:lpstr>Where do we use infrared?</vt:lpstr>
      <vt:lpstr>Where do we use infrared?</vt:lpstr>
      <vt:lpstr>Where do we use infrared?</vt:lpstr>
      <vt:lpstr>Your turn to investigate</vt:lpstr>
      <vt:lpstr>What does an infrared photo of your body look like?</vt:lpstr>
      <vt:lpstr>Infrared</vt:lpstr>
      <vt:lpstr>Infrared</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2</cp:revision>
  <dcterms:created xsi:type="dcterms:W3CDTF">2016-06-16T08:43:18Z</dcterms:created>
  <dcterms:modified xsi:type="dcterms:W3CDTF">2023-12-18T17:31:32Z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