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xml" ContentType="application/vnd.openxmlformats-officedocument.themeOverride+xml"/>
  <Override PartName="/ppt/notesSlides/notesSlide19.xml" ContentType="application/vnd.openxmlformats-officedocument.presentationml.notesSlide+xml"/>
  <Override PartName="/ppt/theme/themeOverride2.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36"/>
  </p:notesMasterIdLst>
  <p:sldIdLst>
    <p:sldId id="338" r:id="rId6"/>
    <p:sldId id="329" r:id="rId7"/>
    <p:sldId id="330" r:id="rId8"/>
    <p:sldId id="341" r:id="rId9"/>
    <p:sldId id="337"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281" r:id="rId23"/>
    <p:sldId id="359" r:id="rId24"/>
    <p:sldId id="340" r:id="rId25"/>
    <p:sldId id="260" r:id="rId26"/>
    <p:sldId id="354" r:id="rId27"/>
    <p:sldId id="355" r:id="rId28"/>
    <p:sldId id="356" r:id="rId29"/>
    <p:sldId id="357" r:id="rId30"/>
    <p:sldId id="339" r:id="rId31"/>
    <p:sldId id="358" r:id="rId32"/>
    <p:sldId id="336" r:id="rId33"/>
    <p:sldId id="333" r:id="rId34"/>
    <p:sldId id="334"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F2D0350-15F2-498C-7C0A-D19B7BAC7A98}" name="Sue Martin" initials="SM" userId="S::sue.martin@pstt.org.uk::cb0194a5-6d63-41ca-ace6-4751bda79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B5CA"/>
    <a:srgbClr val="C6EDF5"/>
    <a:srgbClr val="C2EC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CBD092-9B52-4CA8-9AE8-433083BC981B}" v="15" dt="2025-07-17T09:45:07.8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1500" y="5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Stewart" userId="1764df6f-81fd-4433-9d0a-2ea9194921a4" providerId="ADAL" clId="{E2CBD092-9B52-4CA8-9AE8-433083BC981B}"/>
    <pc:docChg chg="custSel addSld delSld modSld">
      <pc:chgData name="Sophie Stewart" userId="1764df6f-81fd-4433-9d0a-2ea9194921a4" providerId="ADAL" clId="{E2CBD092-9B52-4CA8-9AE8-433083BC981B}" dt="2025-07-17T09:45:07.873" v="13" actId="47"/>
      <pc:docMkLst>
        <pc:docMk/>
      </pc:docMkLst>
      <pc:sldChg chg="del">
        <pc:chgData name="Sophie Stewart" userId="1764df6f-81fd-4433-9d0a-2ea9194921a4" providerId="ADAL" clId="{E2CBD092-9B52-4CA8-9AE8-433083BC981B}" dt="2025-07-17T09:45:07.873" v="13" actId="47"/>
        <pc:sldMkLst>
          <pc:docMk/>
          <pc:sldMk cId="124576855" sldId="280"/>
        </pc:sldMkLst>
      </pc:sldChg>
      <pc:sldChg chg="delSp modSp mod">
        <pc:chgData name="Sophie Stewart" userId="1764df6f-81fd-4433-9d0a-2ea9194921a4" providerId="ADAL" clId="{E2CBD092-9B52-4CA8-9AE8-433083BC981B}" dt="2025-07-17T09:45:04.895" v="12" actId="1076"/>
        <pc:sldMkLst>
          <pc:docMk/>
          <pc:sldMk cId="1454519032" sldId="333"/>
        </pc:sldMkLst>
        <pc:spChg chg="del mod">
          <ac:chgData name="Sophie Stewart" userId="1764df6f-81fd-4433-9d0a-2ea9194921a4" providerId="ADAL" clId="{E2CBD092-9B52-4CA8-9AE8-433083BC981B}" dt="2025-07-17T09:44:34.258" v="7" actId="478"/>
          <ac:spMkLst>
            <pc:docMk/>
            <pc:sldMk cId="1454519032" sldId="333"/>
            <ac:spMk id="3" creationId="{EBE9A749-B1E4-4BE0-8102-2EFF9A9DDFE4}"/>
          </ac:spMkLst>
        </pc:spChg>
        <pc:spChg chg="del">
          <ac:chgData name="Sophie Stewart" userId="1764df6f-81fd-4433-9d0a-2ea9194921a4" providerId="ADAL" clId="{E2CBD092-9B52-4CA8-9AE8-433083BC981B}" dt="2025-07-17T09:44:20.733" v="1" actId="478"/>
          <ac:spMkLst>
            <pc:docMk/>
            <pc:sldMk cId="1454519032" sldId="333"/>
            <ac:spMk id="4" creationId="{DC449E50-D10E-484B-830F-FBDA3FD8D5DB}"/>
          </ac:spMkLst>
        </pc:spChg>
        <pc:spChg chg="mod">
          <ac:chgData name="Sophie Stewart" userId="1764df6f-81fd-4433-9d0a-2ea9194921a4" providerId="ADAL" clId="{E2CBD092-9B52-4CA8-9AE8-433083BC981B}" dt="2025-07-17T09:45:04.895" v="12" actId="1076"/>
          <ac:spMkLst>
            <pc:docMk/>
            <pc:sldMk cId="1454519032" sldId="333"/>
            <ac:spMk id="5" creationId="{8DDA5A8F-916F-4B0A-89B9-F55C61E55418}"/>
          </ac:spMkLst>
        </pc:spChg>
      </pc:sldChg>
      <pc:sldChg chg="new">
        <pc:chgData name="Sophie Stewart" userId="1764df6f-81fd-4433-9d0a-2ea9194921a4" providerId="ADAL" clId="{E2CBD092-9B52-4CA8-9AE8-433083BC981B}" dt="2025-07-17T09:44:01.381" v="0" actId="680"/>
        <pc:sldMkLst>
          <pc:docMk/>
          <pc:sldMk cId="2760025483" sldId="359"/>
        </pc:sldMkLst>
      </pc:sldChg>
    </pc:docChg>
  </pc:docChgLst>
  <pc:docChgLst>
    <pc:chgData name="Paula Montero" userId="S::paula.montero@pstt.org.uk::9c82981b-9b26-4f56-a06f-e948bb469f68" providerId="AD" clId="Web-{D0D5C1B0-8C0C-1509-6F84-FE0819003C23}"/>
    <pc:docChg chg="addSld modSld sldOrd addMainMaster">
      <pc:chgData name="Paula Montero" userId="S::paula.montero@pstt.org.uk::9c82981b-9b26-4f56-a06f-e948bb469f68" providerId="AD" clId="Web-{D0D5C1B0-8C0C-1509-6F84-FE0819003C23}" dt="2023-12-15T10:34:53.835" v="18"/>
      <pc:docMkLst>
        <pc:docMk/>
      </pc:docMkLst>
      <pc:sldChg chg="add">
        <pc:chgData name="Paula Montero" userId="S::paula.montero@pstt.org.uk::9c82981b-9b26-4f56-a06f-e948bb469f68" providerId="AD" clId="Web-{D0D5C1B0-8C0C-1509-6F84-FE0819003C23}" dt="2023-12-15T10:26:59.949" v="11"/>
        <pc:sldMkLst>
          <pc:docMk/>
          <pc:sldMk cId="2457490618" sldId="260"/>
        </pc:sldMkLst>
      </pc:sldChg>
      <pc:sldChg chg="ord">
        <pc:chgData name="Paula Montero" userId="S::paula.montero@pstt.org.uk::9c82981b-9b26-4f56-a06f-e948bb469f68" providerId="AD" clId="Web-{D0D5C1B0-8C0C-1509-6F84-FE0819003C23}" dt="2023-12-15T10:26:33.245" v="9"/>
        <pc:sldMkLst>
          <pc:docMk/>
          <pc:sldMk cId="780145735" sldId="265"/>
        </pc:sldMkLst>
      </pc:sldChg>
      <pc:sldChg chg="ord">
        <pc:chgData name="Paula Montero" userId="S::paula.montero@pstt.org.uk::9c82981b-9b26-4f56-a06f-e948bb469f68" providerId="AD" clId="Web-{D0D5C1B0-8C0C-1509-6F84-FE0819003C23}" dt="2023-12-15T10:26:27.667" v="8"/>
        <pc:sldMkLst>
          <pc:docMk/>
          <pc:sldMk cId="124576855" sldId="280"/>
        </pc:sldMkLst>
      </pc:sldChg>
      <pc:sldChg chg="add">
        <pc:chgData name="Paula Montero" userId="S::paula.montero@pstt.org.uk::9c82981b-9b26-4f56-a06f-e948bb469f68" providerId="AD" clId="Web-{D0D5C1B0-8C0C-1509-6F84-FE0819003C23}" dt="2023-12-15T10:27:26.277" v="13"/>
        <pc:sldMkLst>
          <pc:docMk/>
          <pc:sldMk cId="4189063432" sldId="281"/>
        </pc:sldMkLst>
      </pc:sldChg>
      <pc:sldChg chg="add">
        <pc:chgData name="Paula Montero" userId="S::paula.montero@pstt.org.uk::9c82981b-9b26-4f56-a06f-e948bb469f68" providerId="AD" clId="Web-{D0D5C1B0-8C0C-1509-6F84-FE0819003C23}" dt="2023-12-15T10:25:49.353" v="2"/>
        <pc:sldMkLst>
          <pc:docMk/>
          <pc:sldMk cId="2098176612" sldId="329"/>
        </pc:sldMkLst>
      </pc:sldChg>
      <pc:sldChg chg="add">
        <pc:chgData name="Paula Montero" userId="S::paula.montero@pstt.org.uk::9c82981b-9b26-4f56-a06f-e948bb469f68" providerId="AD" clId="Web-{D0D5C1B0-8C0C-1509-6F84-FE0819003C23}" dt="2023-12-15T10:25:49.088" v="0"/>
        <pc:sldMkLst>
          <pc:docMk/>
          <pc:sldMk cId="3540396738" sldId="330"/>
        </pc:sldMkLst>
      </pc:sldChg>
      <pc:sldChg chg="add">
        <pc:chgData name="Paula Montero" userId="S::paula.montero@pstt.org.uk::9c82981b-9b26-4f56-a06f-e948bb469f68" providerId="AD" clId="Web-{D0D5C1B0-8C0C-1509-6F84-FE0819003C23}" dt="2023-12-15T10:26:10.666" v="5"/>
        <pc:sldMkLst>
          <pc:docMk/>
          <pc:sldMk cId="1454519032" sldId="333"/>
        </pc:sldMkLst>
      </pc:sldChg>
      <pc:sldChg chg="add">
        <pc:chgData name="Paula Montero" userId="S::paula.montero@pstt.org.uk::9c82981b-9b26-4f56-a06f-e948bb469f68" providerId="AD" clId="Web-{D0D5C1B0-8C0C-1509-6F84-FE0819003C23}" dt="2023-12-15T10:26:10.573" v="4"/>
        <pc:sldMkLst>
          <pc:docMk/>
          <pc:sldMk cId="804180932" sldId="334"/>
        </pc:sldMkLst>
      </pc:sldChg>
      <pc:sldChg chg="add">
        <pc:chgData name="Paula Montero" userId="S::paula.montero@pstt.org.uk::9c82981b-9b26-4f56-a06f-e948bb469f68" providerId="AD" clId="Web-{D0D5C1B0-8C0C-1509-6F84-FE0819003C23}" dt="2023-12-15T10:26:10.744" v="6"/>
        <pc:sldMkLst>
          <pc:docMk/>
          <pc:sldMk cId="2588583920" sldId="336"/>
        </pc:sldMkLst>
      </pc:sldChg>
      <pc:sldChg chg="add">
        <pc:chgData name="Paula Montero" userId="S::paula.montero@pstt.org.uk::9c82981b-9b26-4f56-a06f-e948bb469f68" providerId="AD" clId="Web-{D0D5C1B0-8C0C-1509-6F84-FE0819003C23}" dt="2023-12-15T10:25:49.197" v="1"/>
        <pc:sldMkLst>
          <pc:docMk/>
          <pc:sldMk cId="2138340573" sldId="337"/>
        </pc:sldMkLst>
      </pc:sldChg>
      <pc:sldChg chg="modSp add">
        <pc:chgData name="Paula Montero" userId="S::paula.montero@pstt.org.uk::9c82981b-9b26-4f56-a06f-e948bb469f68" providerId="AD" clId="Web-{D0D5C1B0-8C0C-1509-6F84-FE0819003C23}" dt="2023-12-15T10:34:53.835" v="18"/>
        <pc:sldMkLst>
          <pc:docMk/>
          <pc:sldMk cId="56975911" sldId="338"/>
        </pc:sldMkLst>
        <pc:picChg chg="mod modCrop">
          <ac:chgData name="Paula Montero" userId="S::paula.montero@pstt.org.uk::9c82981b-9b26-4f56-a06f-e948bb469f68" providerId="AD" clId="Web-{D0D5C1B0-8C0C-1509-6F84-FE0819003C23}" dt="2023-12-15T10:34:53.835" v="18"/>
          <ac:picMkLst>
            <pc:docMk/>
            <pc:sldMk cId="56975911" sldId="338"/>
            <ac:picMk id="13" creationId="{B435E694-7AD0-E84C-26BD-7D30081BB954}"/>
          </ac:picMkLst>
        </pc:picChg>
      </pc:sldChg>
      <pc:sldChg chg="add ord">
        <pc:chgData name="Paula Montero" userId="S::paula.montero@pstt.org.uk::9c82981b-9b26-4f56-a06f-e948bb469f68" providerId="AD" clId="Web-{D0D5C1B0-8C0C-1509-6F84-FE0819003C23}" dt="2023-12-15T10:26:41.167" v="10"/>
        <pc:sldMkLst>
          <pc:docMk/>
          <pc:sldMk cId="2415740762" sldId="339"/>
        </pc:sldMkLst>
      </pc:sldChg>
      <pc:sldChg chg="add">
        <pc:chgData name="Paula Montero" userId="S::paula.montero@pstt.org.uk::9c82981b-9b26-4f56-a06f-e948bb469f68" providerId="AD" clId="Web-{D0D5C1B0-8C0C-1509-6F84-FE0819003C23}" dt="2023-12-15T10:27:05.027" v="12"/>
        <pc:sldMkLst>
          <pc:docMk/>
          <pc:sldMk cId="3330677680" sldId="340"/>
        </pc:sldMkLst>
      </pc:sldChg>
      <pc:sldMasterChg chg="add addSldLayout">
        <pc:chgData name="Paula Montero" userId="S::paula.montero@pstt.org.uk::9c82981b-9b26-4f56-a06f-e948bb469f68" providerId="AD" clId="Web-{D0D5C1B0-8C0C-1509-6F84-FE0819003C23}" dt="2023-12-15T10:25:49.681" v="3"/>
        <pc:sldMasterMkLst>
          <pc:docMk/>
          <pc:sldMasterMk cId="1262823886" sldId="2147483666"/>
        </pc:sldMasterMkLst>
        <pc:sldLayoutChg chg="add">
          <pc:chgData name="Paula Montero" userId="S::paula.montero@pstt.org.uk::9c82981b-9b26-4f56-a06f-e948bb469f68" providerId="AD" clId="Web-{D0D5C1B0-8C0C-1509-6F84-FE0819003C23}" dt="2023-12-15T10:25:49.681"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668318723" sldId="2147483670"/>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780370283" sldId="2147483674"/>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593611716" sldId="2147483675"/>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822891387" sldId="2147483683"/>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12050225" sldId="2147483691"/>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976073001" sldId="2147483696"/>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43747641" sldId="2147483705"/>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950771612" sldId="2147483706"/>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837256757" sldId="2147483707"/>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03471427" sldId="2147483713"/>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D0D5C1B0-8C0C-1509-6F84-FE0819003C23}" dt="2023-12-15T10:25:49.681"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D0D5C1B0-8C0C-1509-6F84-FE0819003C23}" dt="2023-12-15T10:25:49.088" v="0"/>
        <pc:sldMasterMkLst>
          <pc:docMk/>
          <pc:sldMasterMk cId="2199900283" sldId="2147483719"/>
        </pc:sldMasterMkLst>
        <pc:sldLayoutChg chg="add">
          <pc:chgData name="Paula Montero" userId="S::paula.montero@pstt.org.uk::9c82981b-9b26-4f56-a06f-e948bb469f68" providerId="AD" clId="Web-{D0D5C1B0-8C0C-1509-6F84-FE0819003C23}" dt="2023-12-15T10:25:49.088" v="0"/>
          <pc:sldLayoutMkLst>
            <pc:docMk/>
            <pc:sldMasterMk cId="2199900283" sldId="2147483719"/>
            <pc:sldLayoutMk cId="282375877" sldId="2147483720"/>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853252364" sldId="2147483721"/>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8896219" sldId="2147483723"/>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91773792" sldId="2147483728"/>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706386600" sldId="2147483729"/>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00879546" sldId="2147483731"/>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39033303" sldId="2147483732"/>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35153570" sldId="2147483733"/>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94765608" sldId="2147483735"/>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07946760" sldId="2147483738"/>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648376543" sldId="2147483739"/>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40707051" sldId="2147483741"/>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709546126" sldId="2147483744"/>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947206051" sldId="2147483745"/>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02384056" sldId="2147483748"/>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790048723" sldId="2147483751"/>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44617281" sldId="2147483755"/>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896979601" sldId="2147483758"/>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80713213" sldId="2147483759"/>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D0D5C1B0-8C0C-1509-6F84-FE0819003C23}" dt="2023-12-15T10:25:49.088"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45D725DE-CE49-4DE0-BBBD-4635C891FA58}"/>
    <pc:docChg chg="custSel modSld sldOrd">
      <pc:chgData name="Alison Trew" userId="501ad152-89bb-4882-ac72-f31826cb2e78" providerId="ADAL" clId="{45D725DE-CE49-4DE0-BBBD-4635C891FA58}" dt="2023-11-29T13:19:25.087" v="547" actId="1076"/>
      <pc:docMkLst>
        <pc:docMk/>
      </pc:docMkLst>
      <pc:sldChg chg="delSp modSp mod">
        <pc:chgData name="Alison Trew" userId="501ad152-89bb-4882-ac72-f31826cb2e78" providerId="ADAL" clId="{45D725DE-CE49-4DE0-BBBD-4635C891FA58}" dt="2023-11-29T13:01:06.087" v="2" actId="478"/>
        <pc:sldMkLst>
          <pc:docMk/>
          <pc:sldMk cId="0" sldId="256"/>
        </pc:sldMkLst>
        <pc:spChg chg="mod">
          <ac:chgData name="Alison Trew" userId="501ad152-89bb-4882-ac72-f31826cb2e78" providerId="ADAL" clId="{45D725DE-CE49-4DE0-BBBD-4635C891FA58}" dt="2023-11-29T13:01:03.394" v="1" actId="27636"/>
          <ac:spMkLst>
            <pc:docMk/>
            <pc:sldMk cId="0" sldId="256"/>
            <ac:spMk id="2" creationId="{968F206B-A9C6-9745-8A2F-BCEABD5C9F3F}"/>
          </ac:spMkLst>
        </pc:spChg>
        <pc:picChg chg="del">
          <ac:chgData name="Alison Trew" userId="501ad152-89bb-4882-ac72-f31826cb2e78" providerId="ADAL" clId="{45D725DE-CE49-4DE0-BBBD-4635C891FA58}" dt="2023-11-29T13:01:06.087" v="2" actId="478"/>
          <ac:picMkLst>
            <pc:docMk/>
            <pc:sldMk cId="0" sldId="256"/>
            <ac:picMk id="23" creationId="{E8EEDAD8-F006-469C-A3DB-FBF0609D44EB}"/>
          </ac:picMkLst>
        </pc:picChg>
        <pc:picChg chg="del">
          <ac:chgData name="Alison Trew" userId="501ad152-89bb-4882-ac72-f31826cb2e78" providerId="ADAL" clId="{45D725DE-CE49-4DE0-BBBD-4635C891FA58}" dt="2023-11-29T13:01:06.087" v="2" actId="478"/>
          <ac:picMkLst>
            <pc:docMk/>
            <pc:sldMk cId="0" sldId="256"/>
            <ac:picMk id="28" creationId="{D5489E53-28AB-4151-ABAA-24AAC1C0B4D4}"/>
          </ac:picMkLst>
        </pc:picChg>
        <pc:picChg chg="del">
          <ac:chgData name="Alison Trew" userId="501ad152-89bb-4882-ac72-f31826cb2e78" providerId="ADAL" clId="{45D725DE-CE49-4DE0-BBBD-4635C891FA58}" dt="2023-11-29T13:01:06.087" v="2" actId="478"/>
          <ac:picMkLst>
            <pc:docMk/>
            <pc:sldMk cId="0" sldId="256"/>
            <ac:picMk id="30" creationId="{700FAF85-D8F1-480D-87D3-A2BFBE37185E}"/>
          </ac:picMkLst>
        </pc:picChg>
        <pc:picChg chg="del">
          <ac:chgData name="Alison Trew" userId="501ad152-89bb-4882-ac72-f31826cb2e78" providerId="ADAL" clId="{45D725DE-CE49-4DE0-BBBD-4635C891FA58}" dt="2023-11-29T13:01:06.087" v="2" actId="478"/>
          <ac:picMkLst>
            <pc:docMk/>
            <pc:sldMk cId="0" sldId="256"/>
            <ac:picMk id="32" creationId="{09B57E39-9106-4AF8-9468-8CB7C4A0915A}"/>
          </ac:picMkLst>
        </pc:picChg>
        <pc:picChg chg="del">
          <ac:chgData name="Alison Trew" userId="501ad152-89bb-4882-ac72-f31826cb2e78" providerId="ADAL" clId="{45D725DE-CE49-4DE0-BBBD-4635C891FA58}" dt="2023-11-29T13:01:06.087" v="2" actId="478"/>
          <ac:picMkLst>
            <pc:docMk/>
            <pc:sldMk cId="0" sldId="256"/>
            <ac:picMk id="33" creationId="{72FF3536-B8D6-43B2-A398-B523A01F2FE6}"/>
          </ac:picMkLst>
        </pc:picChg>
        <pc:picChg chg="del">
          <ac:chgData name="Alison Trew" userId="501ad152-89bb-4882-ac72-f31826cb2e78" providerId="ADAL" clId="{45D725DE-CE49-4DE0-BBBD-4635C891FA58}" dt="2023-11-29T13:01:06.087" v="2" actId="478"/>
          <ac:picMkLst>
            <pc:docMk/>
            <pc:sldMk cId="0" sldId="256"/>
            <ac:picMk id="34" creationId="{E0C2EDCA-7B2B-45E5-89F2-6EF3BE0DFEE2}"/>
          </ac:picMkLst>
        </pc:picChg>
        <pc:picChg chg="del">
          <ac:chgData name="Alison Trew" userId="501ad152-89bb-4882-ac72-f31826cb2e78" providerId="ADAL" clId="{45D725DE-CE49-4DE0-BBBD-4635C891FA58}" dt="2023-11-29T13:01:06.087" v="2" actId="478"/>
          <ac:picMkLst>
            <pc:docMk/>
            <pc:sldMk cId="0" sldId="256"/>
            <ac:picMk id="35" creationId="{AB3CED6D-4730-49F5-9723-3EA2E6715AD9}"/>
          </ac:picMkLst>
        </pc:picChg>
        <pc:picChg chg="del">
          <ac:chgData name="Alison Trew" userId="501ad152-89bb-4882-ac72-f31826cb2e78" providerId="ADAL" clId="{45D725DE-CE49-4DE0-BBBD-4635C891FA58}" dt="2023-11-29T13:01:06.087" v="2" actId="478"/>
          <ac:picMkLst>
            <pc:docMk/>
            <pc:sldMk cId="0" sldId="256"/>
            <ac:picMk id="37" creationId="{C8F6FEF5-EA48-48FC-84CD-E00A4D9914D5}"/>
          </ac:picMkLst>
        </pc:picChg>
      </pc:sldChg>
      <pc:sldChg chg="modNotesTx">
        <pc:chgData name="Alison Trew" userId="501ad152-89bb-4882-ac72-f31826cb2e78" providerId="ADAL" clId="{45D725DE-CE49-4DE0-BBBD-4635C891FA58}" dt="2023-11-29T13:16:15.720" v="504" actId="20577"/>
        <pc:sldMkLst>
          <pc:docMk/>
          <pc:sldMk cId="3098103686" sldId="263"/>
        </pc:sldMkLst>
      </pc:sldChg>
      <pc:sldChg chg="addSp delSp modSp mod modNotesTx">
        <pc:chgData name="Alison Trew" userId="501ad152-89bb-4882-ac72-f31826cb2e78" providerId="ADAL" clId="{45D725DE-CE49-4DE0-BBBD-4635C891FA58}" dt="2023-11-29T13:19:01.647" v="539" actId="1076"/>
        <pc:sldMkLst>
          <pc:docMk/>
          <pc:sldMk cId="2655144796" sldId="267"/>
        </pc:sldMkLst>
        <pc:spChg chg="mod">
          <ac:chgData name="Alison Trew" userId="501ad152-89bb-4882-ac72-f31826cb2e78" providerId="ADAL" clId="{45D725DE-CE49-4DE0-BBBD-4635C891FA58}" dt="2023-11-29T13:14:17.968" v="492" actId="20577"/>
          <ac:spMkLst>
            <pc:docMk/>
            <pc:sldMk cId="2655144796" sldId="267"/>
            <ac:spMk id="2" creationId="{5B47A2FF-9996-4E72-8A6E-F6850DA0FAA9}"/>
          </ac:spMkLst>
        </pc:spChg>
        <pc:spChg chg="del mod">
          <ac:chgData name="Alison Trew" userId="501ad152-89bb-4882-ac72-f31826cb2e78" providerId="ADAL" clId="{45D725DE-CE49-4DE0-BBBD-4635C891FA58}" dt="2023-11-29T13:14:34.192" v="497" actId="478"/>
          <ac:spMkLst>
            <pc:docMk/>
            <pc:sldMk cId="2655144796" sldId="267"/>
            <ac:spMk id="13" creationId="{7B40C002-2FC1-4A12-B84F-325DA081E1F2}"/>
          </ac:spMkLst>
        </pc:spChg>
        <pc:picChg chg="add mod">
          <ac:chgData name="Alison Trew" userId="501ad152-89bb-4882-ac72-f31826cb2e78" providerId="ADAL" clId="{45D725DE-CE49-4DE0-BBBD-4635C891FA58}" dt="2023-11-29T13:18:51.857" v="534" actId="1076"/>
          <ac:picMkLst>
            <pc:docMk/>
            <pc:sldMk cId="2655144796" sldId="267"/>
            <ac:picMk id="6" creationId="{C4D00882-1A1C-6F59-FED1-537CF391B89C}"/>
          </ac:picMkLst>
        </pc:picChg>
        <pc:picChg chg="add mod">
          <ac:chgData name="Alison Trew" userId="501ad152-89bb-4882-ac72-f31826cb2e78" providerId="ADAL" clId="{45D725DE-CE49-4DE0-BBBD-4635C891FA58}" dt="2023-11-29T13:19:01.647" v="539" actId="1076"/>
          <ac:picMkLst>
            <pc:docMk/>
            <pc:sldMk cId="2655144796" sldId="267"/>
            <ac:picMk id="8" creationId="{45D4E352-03B3-560B-7F37-CD4B59E19D94}"/>
          </ac:picMkLst>
        </pc:picChg>
        <pc:picChg chg="del">
          <ac:chgData name="Alison Trew" userId="501ad152-89bb-4882-ac72-f31826cb2e78" providerId="ADAL" clId="{45D725DE-CE49-4DE0-BBBD-4635C891FA58}" dt="2023-11-29T13:18:42.399" v="529" actId="478"/>
          <ac:picMkLst>
            <pc:docMk/>
            <pc:sldMk cId="2655144796" sldId="267"/>
            <ac:picMk id="17" creationId="{C3B87B7E-F1D5-44DC-AABA-E3EBE12E67F5}"/>
          </ac:picMkLst>
        </pc:picChg>
        <pc:picChg chg="del">
          <ac:chgData name="Alison Trew" userId="501ad152-89bb-4882-ac72-f31826cb2e78" providerId="ADAL" clId="{45D725DE-CE49-4DE0-BBBD-4635C891FA58}" dt="2023-11-29T13:18:36.215" v="525" actId="478"/>
          <ac:picMkLst>
            <pc:docMk/>
            <pc:sldMk cId="2655144796" sldId="267"/>
            <ac:picMk id="18" creationId="{D587E8B3-9B3F-49FD-A868-AC2D0A132061}"/>
          </ac:picMkLst>
        </pc:picChg>
        <pc:picChg chg="del">
          <ac:chgData name="Alison Trew" userId="501ad152-89bb-4882-ac72-f31826cb2e78" providerId="ADAL" clId="{45D725DE-CE49-4DE0-BBBD-4635C891FA58}" dt="2023-11-29T13:18:39.039" v="526" actId="478"/>
          <ac:picMkLst>
            <pc:docMk/>
            <pc:sldMk cId="2655144796" sldId="267"/>
            <ac:picMk id="20" creationId="{DD2ADEB4-E6A2-4F65-94CB-B8E26B6ABB73}"/>
          </ac:picMkLst>
        </pc:picChg>
        <pc:picChg chg="del">
          <ac:chgData name="Alison Trew" userId="501ad152-89bb-4882-ac72-f31826cb2e78" providerId="ADAL" clId="{45D725DE-CE49-4DE0-BBBD-4635C891FA58}" dt="2023-11-29T13:18:40.288" v="528" actId="478"/>
          <ac:picMkLst>
            <pc:docMk/>
            <pc:sldMk cId="2655144796" sldId="267"/>
            <ac:picMk id="21" creationId="{CA6879F6-C209-4E84-A8BE-59BF7464950B}"/>
          </ac:picMkLst>
        </pc:picChg>
        <pc:picChg chg="del">
          <ac:chgData name="Alison Trew" userId="501ad152-89bb-4882-ac72-f31826cb2e78" providerId="ADAL" clId="{45D725DE-CE49-4DE0-BBBD-4635C891FA58}" dt="2023-11-29T13:18:39.703" v="527" actId="478"/>
          <ac:picMkLst>
            <pc:docMk/>
            <pc:sldMk cId="2655144796" sldId="267"/>
            <ac:picMk id="22" creationId="{65ABF2E5-9424-4ADA-9EC7-63A4F2BAE07D}"/>
          </ac:picMkLst>
        </pc:picChg>
      </pc:sldChg>
      <pc:sldChg chg="modSp mod modNotesTx">
        <pc:chgData name="Alison Trew" userId="501ad152-89bb-4882-ac72-f31826cb2e78" providerId="ADAL" clId="{45D725DE-CE49-4DE0-BBBD-4635C891FA58}" dt="2023-11-29T13:07:31.196" v="345" actId="20577"/>
        <pc:sldMkLst>
          <pc:docMk/>
          <pc:sldMk cId="3767884210" sldId="282"/>
        </pc:sldMkLst>
        <pc:spChg chg="mod">
          <ac:chgData name="Alison Trew" userId="501ad152-89bb-4882-ac72-f31826cb2e78" providerId="ADAL" clId="{45D725DE-CE49-4DE0-BBBD-4635C891FA58}" dt="2023-11-29T13:07:31.196" v="345" actId="20577"/>
          <ac:spMkLst>
            <pc:docMk/>
            <pc:sldMk cId="3767884210" sldId="282"/>
            <ac:spMk id="7" creationId="{B3B3E388-82DF-4824-A3AE-35FAB0AD26EF}"/>
          </ac:spMkLst>
        </pc:spChg>
      </pc:sldChg>
      <pc:sldChg chg="modNotesTx">
        <pc:chgData name="Alison Trew" userId="501ad152-89bb-4882-ac72-f31826cb2e78" providerId="ADAL" clId="{45D725DE-CE49-4DE0-BBBD-4635C891FA58}" dt="2023-11-29T13:08:14.931" v="346" actId="20577"/>
        <pc:sldMkLst>
          <pc:docMk/>
          <pc:sldMk cId="1171188733" sldId="285"/>
        </pc:sldMkLst>
      </pc:sldChg>
      <pc:sldChg chg="delSp mod">
        <pc:chgData name="Alison Trew" userId="501ad152-89bb-4882-ac72-f31826cb2e78" providerId="ADAL" clId="{45D725DE-CE49-4DE0-BBBD-4635C891FA58}" dt="2023-11-29T13:02:12.254" v="56" actId="478"/>
        <pc:sldMkLst>
          <pc:docMk/>
          <pc:sldMk cId="1527463767" sldId="287"/>
        </pc:sldMkLst>
        <pc:picChg chg="del">
          <ac:chgData name="Alison Trew" userId="501ad152-89bb-4882-ac72-f31826cb2e78" providerId="ADAL" clId="{45D725DE-CE49-4DE0-BBBD-4635C891FA58}" dt="2023-11-29T13:02:11.223" v="55" actId="478"/>
          <ac:picMkLst>
            <pc:docMk/>
            <pc:sldMk cId="1527463767" sldId="287"/>
            <ac:picMk id="3" creationId="{D39281D3-1EB5-43A6-9516-7C29BB67A933}"/>
          </ac:picMkLst>
        </pc:picChg>
        <pc:picChg chg="del">
          <ac:chgData name="Alison Trew" userId="501ad152-89bb-4882-ac72-f31826cb2e78" providerId="ADAL" clId="{45D725DE-CE49-4DE0-BBBD-4635C891FA58}" dt="2023-11-29T13:02:12.254" v="56" actId="478"/>
          <ac:picMkLst>
            <pc:docMk/>
            <pc:sldMk cId="1527463767" sldId="287"/>
            <ac:picMk id="6" creationId="{25C902BA-D974-43C4-B437-FD825D386D26}"/>
          </ac:picMkLst>
        </pc:picChg>
        <pc:picChg chg="del">
          <ac:chgData name="Alison Trew" userId="501ad152-89bb-4882-ac72-f31826cb2e78" providerId="ADAL" clId="{45D725DE-CE49-4DE0-BBBD-4635C891FA58}" dt="2023-11-29T13:02:11.223" v="55" actId="478"/>
          <ac:picMkLst>
            <pc:docMk/>
            <pc:sldMk cId="1527463767" sldId="287"/>
            <ac:picMk id="8" creationId="{FE30368E-E372-4368-8559-A1EA946752DA}"/>
          </ac:picMkLst>
        </pc:picChg>
        <pc:picChg chg="del">
          <ac:chgData name="Alison Trew" userId="501ad152-89bb-4882-ac72-f31826cb2e78" providerId="ADAL" clId="{45D725DE-CE49-4DE0-BBBD-4635C891FA58}" dt="2023-11-29T13:02:11.223" v="55" actId="478"/>
          <ac:picMkLst>
            <pc:docMk/>
            <pc:sldMk cId="1527463767" sldId="287"/>
            <ac:picMk id="13" creationId="{3766E03D-02B0-4701-8A40-63C914B3FBBF}"/>
          </ac:picMkLst>
        </pc:picChg>
        <pc:picChg chg="del">
          <ac:chgData name="Alison Trew" userId="501ad152-89bb-4882-ac72-f31826cb2e78" providerId="ADAL" clId="{45D725DE-CE49-4DE0-BBBD-4635C891FA58}" dt="2023-11-29T13:02:11.223" v="55" actId="478"/>
          <ac:picMkLst>
            <pc:docMk/>
            <pc:sldMk cId="1527463767" sldId="287"/>
            <ac:picMk id="19" creationId="{78BF01DE-6990-4C32-9D87-D7A01EA952E0}"/>
          </ac:picMkLst>
        </pc:picChg>
      </pc:sldChg>
      <pc:sldChg chg="delSp modSp mod ord">
        <pc:chgData name="Alison Trew" userId="501ad152-89bb-4882-ac72-f31826cb2e78" providerId="ADAL" clId="{45D725DE-CE49-4DE0-BBBD-4635C891FA58}" dt="2023-11-29T13:06:45.040" v="312"/>
        <pc:sldMkLst>
          <pc:docMk/>
          <pc:sldMk cId="115064112" sldId="292"/>
        </pc:sldMkLst>
        <pc:spChg chg="del">
          <ac:chgData name="Alison Trew" userId="501ad152-89bb-4882-ac72-f31826cb2e78" providerId="ADAL" clId="{45D725DE-CE49-4DE0-BBBD-4635C891FA58}" dt="2023-11-29T13:05:11.746" v="203" actId="21"/>
          <ac:spMkLst>
            <pc:docMk/>
            <pc:sldMk cId="115064112" sldId="292"/>
            <ac:spMk id="6" creationId="{A49B17A5-2366-4BB2-96F0-4FA8904BAB56}"/>
          </ac:spMkLst>
        </pc:spChg>
        <pc:spChg chg="mod">
          <ac:chgData name="Alison Trew" userId="501ad152-89bb-4882-ac72-f31826cb2e78" providerId="ADAL" clId="{45D725DE-CE49-4DE0-BBBD-4635C891FA58}" dt="2023-11-29T13:05:28.788" v="207" actId="20577"/>
          <ac:spMkLst>
            <pc:docMk/>
            <pc:sldMk cId="115064112" sldId="292"/>
            <ac:spMk id="10" creationId="{C3DC73C1-0345-467E-BF68-65A84423C9E9}"/>
          </ac:spMkLst>
        </pc:spChg>
      </pc:sldChg>
      <pc:sldChg chg="modSp mod modNotesTx">
        <pc:chgData name="Alison Trew" userId="501ad152-89bb-4882-ac72-f31826cb2e78" providerId="ADAL" clId="{45D725DE-CE49-4DE0-BBBD-4635C891FA58}" dt="2023-11-29T13:11:12.624" v="366" actId="20577"/>
        <pc:sldMkLst>
          <pc:docMk/>
          <pc:sldMk cId="3640551490" sldId="297"/>
        </pc:sldMkLst>
        <pc:spChg chg="mod">
          <ac:chgData name="Alison Trew" userId="501ad152-89bb-4882-ac72-f31826cb2e78" providerId="ADAL" clId="{45D725DE-CE49-4DE0-BBBD-4635C891FA58}" dt="2023-11-29T13:11:12.624" v="366" actId="20577"/>
          <ac:spMkLst>
            <pc:docMk/>
            <pc:sldMk cId="3640551490" sldId="297"/>
            <ac:spMk id="7" creationId="{B3B3E388-82DF-4824-A3AE-35FAB0AD26EF}"/>
          </ac:spMkLst>
        </pc:spChg>
      </pc:sldChg>
      <pc:sldChg chg="addSp delSp modSp mod modNotesTx">
        <pc:chgData name="Alison Trew" userId="501ad152-89bb-4882-ac72-f31826cb2e78" providerId="ADAL" clId="{45D725DE-CE49-4DE0-BBBD-4635C891FA58}" dt="2023-11-29T13:19:25.087" v="547" actId="1076"/>
        <pc:sldMkLst>
          <pc:docMk/>
          <pc:sldMk cId="1073230231" sldId="308"/>
        </pc:sldMkLst>
        <pc:spChg chg="mod">
          <ac:chgData name="Alison Trew" userId="501ad152-89bb-4882-ac72-f31826cb2e78" providerId="ADAL" clId="{45D725DE-CE49-4DE0-BBBD-4635C891FA58}" dt="2023-11-29T13:11:45.184" v="396" actId="20577"/>
          <ac:spMkLst>
            <pc:docMk/>
            <pc:sldMk cId="1073230231" sldId="308"/>
            <ac:spMk id="2" creationId="{5B47A2FF-9996-4E72-8A6E-F6850DA0FAA9}"/>
          </ac:spMkLst>
        </pc:spChg>
        <pc:spChg chg="mod">
          <ac:chgData name="Alison Trew" userId="501ad152-89bb-4882-ac72-f31826cb2e78" providerId="ADAL" clId="{45D725DE-CE49-4DE0-BBBD-4635C891FA58}" dt="2023-11-29T13:19:25.087" v="547" actId="1076"/>
          <ac:spMkLst>
            <pc:docMk/>
            <pc:sldMk cId="1073230231" sldId="308"/>
            <ac:spMk id="3" creationId="{31E3B282-7160-44AE-B1EB-5682E652B0DC}"/>
          </ac:spMkLst>
        </pc:spChg>
        <pc:spChg chg="del mod">
          <ac:chgData name="Alison Trew" userId="501ad152-89bb-4882-ac72-f31826cb2e78" providerId="ADAL" clId="{45D725DE-CE49-4DE0-BBBD-4635C891FA58}" dt="2023-11-29T13:12:13.567" v="406" actId="478"/>
          <ac:spMkLst>
            <pc:docMk/>
            <pc:sldMk cId="1073230231" sldId="308"/>
            <ac:spMk id="13" creationId="{7B40C002-2FC1-4A12-B84F-325DA081E1F2}"/>
          </ac:spMkLst>
        </pc:spChg>
        <pc:spChg chg="del mod">
          <ac:chgData name="Alison Trew" userId="501ad152-89bb-4882-ac72-f31826cb2e78" providerId="ADAL" clId="{45D725DE-CE49-4DE0-BBBD-4635C891FA58}" dt="2023-11-29T13:14:03.872" v="468"/>
          <ac:spMkLst>
            <pc:docMk/>
            <pc:sldMk cId="1073230231" sldId="308"/>
            <ac:spMk id="16" creationId="{2AB4E4D0-9686-428F-A175-69B9B4C74EDE}"/>
          </ac:spMkLst>
        </pc:spChg>
        <pc:spChg chg="mod">
          <ac:chgData name="Alison Trew" userId="501ad152-89bb-4882-ac72-f31826cb2e78" providerId="ADAL" clId="{45D725DE-CE49-4DE0-BBBD-4635C891FA58}" dt="2023-11-29T13:14:00.569" v="465" actId="14100"/>
          <ac:spMkLst>
            <pc:docMk/>
            <pc:sldMk cId="1073230231" sldId="308"/>
            <ac:spMk id="36" creationId="{37DD0983-6F7B-4F9A-8995-EACBD7609CDE}"/>
          </ac:spMkLst>
        </pc:spChg>
        <pc:picChg chg="add mod">
          <ac:chgData name="Alison Trew" userId="501ad152-89bb-4882-ac72-f31826cb2e78" providerId="ADAL" clId="{45D725DE-CE49-4DE0-BBBD-4635C891FA58}" dt="2023-11-29T13:19:13.719" v="542" actId="14100"/>
          <ac:picMkLst>
            <pc:docMk/>
            <pc:sldMk cId="1073230231" sldId="308"/>
            <ac:picMk id="6" creationId="{935FB8EC-CC08-0B2A-A4AA-1CF58858148F}"/>
          </ac:picMkLst>
        </pc:picChg>
        <pc:picChg chg="add mod">
          <ac:chgData name="Alison Trew" userId="501ad152-89bb-4882-ac72-f31826cb2e78" providerId="ADAL" clId="{45D725DE-CE49-4DE0-BBBD-4635C891FA58}" dt="2023-11-29T13:19:16.347" v="544" actId="1076"/>
          <ac:picMkLst>
            <pc:docMk/>
            <pc:sldMk cId="1073230231" sldId="308"/>
            <ac:picMk id="7" creationId="{79B2EEAC-55F2-C7BA-37C8-CE9C0BEFB3C1}"/>
          </ac:picMkLst>
        </pc:picChg>
        <pc:picChg chg="mod">
          <ac:chgData name="Alison Trew" userId="501ad152-89bb-4882-ac72-f31826cb2e78" providerId="ADAL" clId="{45D725DE-CE49-4DE0-BBBD-4635C891FA58}" dt="2023-11-29T13:19:19.807" v="545" actId="1076"/>
          <ac:picMkLst>
            <pc:docMk/>
            <pc:sldMk cId="1073230231" sldId="308"/>
            <ac:picMk id="9" creationId="{DA42FE6C-5CC9-43D9-942D-C3C70F0841B5}"/>
          </ac:picMkLst>
        </pc:picChg>
        <pc:picChg chg="del">
          <ac:chgData name="Alison Trew" userId="501ad152-89bb-4882-ac72-f31826cb2e78" providerId="ADAL" clId="{45D725DE-CE49-4DE0-BBBD-4635C891FA58}" dt="2023-11-29T13:11:36.992" v="369" actId="478"/>
          <ac:picMkLst>
            <pc:docMk/>
            <pc:sldMk cId="1073230231" sldId="308"/>
            <ac:picMk id="14" creationId="{42126A9F-D1FC-4C66-8812-4820D621F024}"/>
          </ac:picMkLst>
        </pc:picChg>
        <pc:picChg chg="del mod">
          <ac:chgData name="Alison Trew" userId="501ad152-89bb-4882-ac72-f31826cb2e78" providerId="ADAL" clId="{45D725DE-CE49-4DE0-BBBD-4635C891FA58}" dt="2023-11-29T13:11:36.383" v="368" actId="478"/>
          <ac:picMkLst>
            <pc:docMk/>
            <pc:sldMk cId="1073230231" sldId="308"/>
            <ac:picMk id="19" creationId="{3C238A44-E8AF-4562-A84D-A02CF3B1869A}"/>
          </ac:picMkLst>
        </pc:picChg>
        <pc:picChg chg="del">
          <ac:chgData name="Alison Trew" userId="501ad152-89bb-4882-ac72-f31826cb2e78" providerId="ADAL" clId="{45D725DE-CE49-4DE0-BBBD-4635C891FA58}" dt="2023-11-29T13:18:27.367" v="524" actId="478"/>
          <ac:picMkLst>
            <pc:docMk/>
            <pc:sldMk cId="1073230231" sldId="308"/>
            <ac:picMk id="28" creationId="{1B5F3519-07C6-430F-8CFF-E96167645140}"/>
          </ac:picMkLst>
        </pc:picChg>
        <pc:picChg chg="del mod">
          <ac:chgData name="Alison Trew" userId="501ad152-89bb-4882-ac72-f31826cb2e78" providerId="ADAL" clId="{45D725DE-CE49-4DE0-BBBD-4635C891FA58}" dt="2023-11-29T13:11:37.506" v="371" actId="478"/>
          <ac:picMkLst>
            <pc:docMk/>
            <pc:sldMk cId="1073230231" sldId="308"/>
            <ac:picMk id="29" creationId="{3CCA5A60-EC0F-45BE-96B2-5BB5ADF00BE0}"/>
          </ac:picMkLst>
        </pc:picChg>
        <pc:picChg chg="del">
          <ac:chgData name="Alison Trew" userId="501ad152-89bb-4882-ac72-f31826cb2e78" providerId="ADAL" clId="{45D725DE-CE49-4DE0-BBBD-4635C891FA58}" dt="2023-11-29T13:11:37.902" v="372" actId="478"/>
          <ac:picMkLst>
            <pc:docMk/>
            <pc:sldMk cId="1073230231" sldId="308"/>
            <ac:picMk id="39" creationId="{75F3D706-1751-4A85-82AD-F02771915B16}"/>
          </ac:picMkLst>
        </pc:picChg>
      </pc:sldChg>
      <pc:sldChg chg="modSp mod">
        <pc:chgData name="Alison Trew" userId="501ad152-89bb-4882-ac72-f31826cb2e78" providerId="ADAL" clId="{45D725DE-CE49-4DE0-BBBD-4635C891FA58}" dt="2023-11-29T13:16:33.616" v="514" actId="20577"/>
        <pc:sldMkLst>
          <pc:docMk/>
          <pc:sldMk cId="899109331" sldId="313"/>
        </pc:sldMkLst>
        <pc:spChg chg="mod">
          <ac:chgData name="Alison Trew" userId="501ad152-89bb-4882-ac72-f31826cb2e78" providerId="ADAL" clId="{45D725DE-CE49-4DE0-BBBD-4635C891FA58}" dt="2023-11-29T13:16:33.616" v="514" actId="20577"/>
          <ac:spMkLst>
            <pc:docMk/>
            <pc:sldMk cId="899109331" sldId="313"/>
            <ac:spMk id="9" creationId="{6C9AB29B-D6CE-4E96-B656-68BAD0E110A0}"/>
          </ac:spMkLst>
        </pc:spChg>
      </pc:sldChg>
      <pc:sldChg chg="delSp modSp mod modNotesTx">
        <pc:chgData name="Alison Trew" userId="501ad152-89bb-4882-ac72-f31826cb2e78" providerId="ADAL" clId="{45D725DE-CE49-4DE0-BBBD-4635C891FA58}" dt="2023-11-29T13:18:00.216" v="517" actId="478"/>
        <pc:sldMkLst>
          <pc:docMk/>
          <pc:sldMk cId="911859907" sldId="314"/>
        </pc:sldMkLst>
        <pc:spChg chg="mod">
          <ac:chgData name="Alison Trew" userId="501ad152-89bb-4882-ac72-f31826cb2e78" providerId="ADAL" clId="{45D725DE-CE49-4DE0-BBBD-4635C891FA58}" dt="2023-11-29T13:13:00.034" v="409" actId="20577"/>
          <ac:spMkLst>
            <pc:docMk/>
            <pc:sldMk cId="911859907" sldId="314"/>
            <ac:spMk id="8" creationId="{42445D83-E6D8-80FD-2B16-81A76EBB14BA}"/>
          </ac:spMkLst>
        </pc:spChg>
        <pc:picChg chg="del">
          <ac:chgData name="Alison Trew" userId="501ad152-89bb-4882-ac72-f31826cb2e78" providerId="ADAL" clId="{45D725DE-CE49-4DE0-BBBD-4635C891FA58}" dt="2023-11-29T13:17:57.592" v="515" actId="478"/>
          <ac:picMkLst>
            <pc:docMk/>
            <pc:sldMk cId="911859907" sldId="314"/>
            <ac:picMk id="11" creationId="{EBD56BF6-FA56-1777-C061-C81990508AEF}"/>
          </ac:picMkLst>
        </pc:picChg>
        <pc:picChg chg="del">
          <ac:chgData name="Alison Trew" userId="501ad152-89bb-4882-ac72-f31826cb2e78" providerId="ADAL" clId="{45D725DE-CE49-4DE0-BBBD-4635C891FA58}" dt="2023-11-29T13:17:58.712" v="516" actId="478"/>
          <ac:picMkLst>
            <pc:docMk/>
            <pc:sldMk cId="911859907" sldId="314"/>
            <ac:picMk id="13" creationId="{8E6C1FEA-880C-6088-75C2-00C4536B5003}"/>
          </ac:picMkLst>
        </pc:picChg>
        <pc:picChg chg="del">
          <ac:chgData name="Alison Trew" userId="501ad152-89bb-4882-ac72-f31826cb2e78" providerId="ADAL" clId="{45D725DE-CE49-4DE0-BBBD-4635C891FA58}" dt="2023-11-29T13:18:00.216" v="517" actId="478"/>
          <ac:picMkLst>
            <pc:docMk/>
            <pc:sldMk cId="911859907" sldId="314"/>
            <ac:picMk id="15" creationId="{A3AEF975-44E3-3146-7799-9453FD66C3DD}"/>
          </ac:picMkLst>
        </pc:picChg>
      </pc:sldChg>
    </pc:docChg>
  </pc:docChgLst>
  <pc:docChgLst>
    <pc:chgData name="Paula Montero" userId="S::paula.montero@pstt.org.uk::9c82981b-9b26-4f56-a06f-e948bb469f68" providerId="AD" clId="Web-{3D413077-C210-EC67-DA6E-42406102BC57}"/>
    <pc:docChg chg="modSld">
      <pc:chgData name="Paula Montero" userId="S::paula.montero@pstt.org.uk::9c82981b-9b26-4f56-a06f-e948bb469f68" providerId="AD" clId="Web-{3D413077-C210-EC67-DA6E-42406102BC57}" dt="2023-12-15T12:10:49.904" v="3"/>
      <pc:docMkLst>
        <pc:docMk/>
      </pc:docMkLst>
      <pc:sldChg chg="modSp">
        <pc:chgData name="Paula Montero" userId="S::paula.montero@pstt.org.uk::9c82981b-9b26-4f56-a06f-e948bb469f68" providerId="AD" clId="Web-{3D413077-C210-EC67-DA6E-42406102BC57}" dt="2023-12-15T12:10:49.904" v="3"/>
        <pc:sldMkLst>
          <pc:docMk/>
          <pc:sldMk cId="2777295959" sldId="347"/>
        </pc:sldMkLst>
        <pc:picChg chg="mod modCrop">
          <ac:chgData name="Paula Montero" userId="S::paula.montero@pstt.org.uk::9c82981b-9b26-4f56-a06f-e948bb469f68" providerId="AD" clId="Web-{3D413077-C210-EC67-DA6E-42406102BC57}" dt="2023-12-15T12:10:49.904" v="3"/>
          <ac:picMkLst>
            <pc:docMk/>
            <pc:sldMk cId="2777295959" sldId="347"/>
            <ac:picMk id="5" creationId="{837B622C-4B20-A0F8-E33C-5DE4E983A3F3}"/>
          </ac:picMkLst>
        </pc:picChg>
      </pc:sldChg>
    </pc:docChg>
  </pc:docChgLst>
  <pc:docChgLst>
    <pc:chgData name="Paula Montero" userId="9c82981b-9b26-4f56-a06f-e948bb469f68" providerId="ADAL" clId="{4F3453A2-9A9F-49FC-AB58-A31D60358D02}"/>
    <pc:docChg chg="undo custSel addSld delSld modSld sldOrd delMainMaster">
      <pc:chgData name="Paula Montero" userId="9c82981b-9b26-4f56-a06f-e948bb469f68" providerId="ADAL" clId="{4F3453A2-9A9F-49FC-AB58-A31D60358D02}" dt="2023-12-15T13:17:12.987" v="884" actId="14100"/>
      <pc:docMkLst>
        <pc:docMk/>
      </pc:docMkLst>
      <pc:sldChg chg="del">
        <pc:chgData name="Paula Montero" userId="9c82981b-9b26-4f56-a06f-e948bb469f68" providerId="ADAL" clId="{4F3453A2-9A9F-49FC-AB58-A31D60358D02}" dt="2023-12-15T10:35:38.892" v="46" actId="2696"/>
        <pc:sldMkLst>
          <pc:docMk/>
          <pc:sldMk cId="0" sldId="256"/>
        </pc:sldMkLst>
      </pc:sldChg>
      <pc:sldChg chg="addSp delSp modSp mod modNotesTx">
        <pc:chgData name="Paula Montero" userId="9c82981b-9b26-4f56-a06f-e948bb469f68" providerId="ADAL" clId="{4F3453A2-9A9F-49FC-AB58-A31D60358D02}" dt="2023-12-15T12:57:50.044" v="676" actId="1076"/>
        <pc:sldMkLst>
          <pc:docMk/>
          <pc:sldMk cId="2457490618" sldId="260"/>
        </pc:sldMkLst>
        <pc:spChg chg="del">
          <ac:chgData name="Paula Montero" userId="9c82981b-9b26-4f56-a06f-e948bb469f68" providerId="ADAL" clId="{4F3453A2-9A9F-49FC-AB58-A31D60358D02}" dt="2023-12-15T12:54:21.421" v="637" actId="478"/>
          <ac:spMkLst>
            <pc:docMk/>
            <pc:sldMk cId="2457490618" sldId="260"/>
            <ac:spMk id="3" creationId="{75FCC76E-60E0-4C09-BBBF-BF230CE11602}"/>
          </ac:spMkLst>
        </pc:spChg>
        <pc:spChg chg="del">
          <ac:chgData name="Paula Montero" userId="9c82981b-9b26-4f56-a06f-e948bb469f68" providerId="ADAL" clId="{4F3453A2-9A9F-49FC-AB58-A31D60358D02}" dt="2023-12-15T12:54:25.553" v="639" actId="478"/>
          <ac:spMkLst>
            <pc:docMk/>
            <pc:sldMk cId="2457490618" sldId="260"/>
            <ac:spMk id="5" creationId="{4AAB7565-3348-4D27-B341-6BE100372698}"/>
          </ac:spMkLst>
        </pc:spChg>
        <pc:spChg chg="del">
          <ac:chgData name="Paula Montero" userId="9c82981b-9b26-4f56-a06f-e948bb469f68" providerId="ADAL" clId="{4F3453A2-9A9F-49FC-AB58-A31D60358D02}" dt="2023-12-15T12:54:31.961" v="640" actId="478"/>
          <ac:spMkLst>
            <pc:docMk/>
            <pc:sldMk cId="2457490618" sldId="260"/>
            <ac:spMk id="7" creationId="{DD89CAB2-35E6-4495-B69C-E4B815DD3A0D}"/>
          </ac:spMkLst>
        </pc:spChg>
        <pc:spChg chg="del">
          <ac:chgData name="Paula Montero" userId="9c82981b-9b26-4f56-a06f-e948bb469f68" providerId="ADAL" clId="{4F3453A2-9A9F-49FC-AB58-A31D60358D02}" dt="2023-12-15T12:54:34.618" v="641" actId="478"/>
          <ac:spMkLst>
            <pc:docMk/>
            <pc:sldMk cId="2457490618" sldId="260"/>
            <ac:spMk id="9" creationId="{8DD9F5B0-320F-8414-039D-713EB2DFE03D}"/>
          </ac:spMkLst>
        </pc:spChg>
        <pc:spChg chg="del">
          <ac:chgData name="Paula Montero" userId="9c82981b-9b26-4f56-a06f-e948bb469f68" providerId="ADAL" clId="{4F3453A2-9A9F-49FC-AB58-A31D60358D02}" dt="2023-12-15T12:54:41.305" v="642" actId="478"/>
          <ac:spMkLst>
            <pc:docMk/>
            <pc:sldMk cId="2457490618" sldId="260"/>
            <ac:spMk id="10" creationId="{412A7A11-DAA0-3BAE-9281-D06E3C3B0707}"/>
          </ac:spMkLst>
        </pc:spChg>
        <pc:spChg chg="del">
          <ac:chgData name="Paula Montero" userId="9c82981b-9b26-4f56-a06f-e948bb469f68" providerId="ADAL" clId="{4F3453A2-9A9F-49FC-AB58-A31D60358D02}" dt="2023-12-15T12:54:18.250" v="634" actId="478"/>
          <ac:spMkLst>
            <pc:docMk/>
            <pc:sldMk cId="2457490618" sldId="260"/>
            <ac:spMk id="11" creationId="{E2522BC1-7183-0D5E-1034-966656AC3863}"/>
          </ac:spMkLst>
        </pc:spChg>
        <pc:spChg chg="add mod">
          <ac:chgData name="Paula Montero" userId="9c82981b-9b26-4f56-a06f-e948bb469f68" providerId="ADAL" clId="{4F3453A2-9A9F-49FC-AB58-A31D60358D02}" dt="2023-12-15T12:57:50.044" v="676" actId="1076"/>
          <ac:spMkLst>
            <pc:docMk/>
            <pc:sldMk cId="2457490618" sldId="260"/>
            <ac:spMk id="15" creationId="{8BA8F801-F58F-B53D-DD1E-B7D79166F5F2}"/>
          </ac:spMkLst>
        </pc:spChg>
        <pc:spChg chg="add mod">
          <ac:chgData name="Paula Montero" userId="9c82981b-9b26-4f56-a06f-e948bb469f68" providerId="ADAL" clId="{4F3453A2-9A9F-49FC-AB58-A31D60358D02}" dt="2023-12-15T12:56:48.711" v="663" actId="1076"/>
          <ac:spMkLst>
            <pc:docMk/>
            <pc:sldMk cId="2457490618" sldId="260"/>
            <ac:spMk id="16" creationId="{1F5D4678-081B-0852-5A82-8F0B1A73740B}"/>
          </ac:spMkLst>
        </pc:spChg>
        <pc:spChg chg="add mod">
          <ac:chgData name="Paula Montero" userId="9c82981b-9b26-4f56-a06f-e948bb469f68" providerId="ADAL" clId="{4F3453A2-9A9F-49FC-AB58-A31D60358D02}" dt="2023-12-15T12:57:23.725" v="672" actId="1076"/>
          <ac:spMkLst>
            <pc:docMk/>
            <pc:sldMk cId="2457490618" sldId="260"/>
            <ac:spMk id="18" creationId="{EAA632BC-98A6-4B61-FAED-87FCC25A32BC}"/>
          </ac:spMkLst>
        </pc:spChg>
        <pc:spChg chg="add mod">
          <ac:chgData name="Paula Montero" userId="9c82981b-9b26-4f56-a06f-e948bb469f68" providerId="ADAL" clId="{4F3453A2-9A9F-49FC-AB58-A31D60358D02}" dt="2023-12-15T12:57:40.479" v="674" actId="1076"/>
          <ac:spMkLst>
            <pc:docMk/>
            <pc:sldMk cId="2457490618" sldId="260"/>
            <ac:spMk id="19" creationId="{023780D8-3D16-12CF-4802-3059F52D4CC9}"/>
          </ac:spMkLst>
        </pc:spChg>
        <pc:spChg chg="del">
          <ac:chgData name="Paula Montero" userId="9c82981b-9b26-4f56-a06f-e948bb469f68" providerId="ADAL" clId="{4F3453A2-9A9F-49FC-AB58-A31D60358D02}" dt="2023-12-15T12:54:23.166" v="638" actId="478"/>
          <ac:spMkLst>
            <pc:docMk/>
            <pc:sldMk cId="2457490618" sldId="260"/>
            <ac:spMk id="21" creationId="{92BD85D0-8B3E-86EB-0F00-05CE025F12AE}"/>
          </ac:spMkLst>
        </pc:spChg>
        <pc:picChg chg="add mod">
          <ac:chgData name="Paula Montero" userId="9c82981b-9b26-4f56-a06f-e948bb469f68" providerId="ADAL" clId="{4F3453A2-9A9F-49FC-AB58-A31D60358D02}" dt="2023-12-15T12:54:49.078" v="643"/>
          <ac:picMkLst>
            <pc:docMk/>
            <pc:sldMk cId="2457490618" sldId="260"/>
            <ac:picMk id="2" creationId="{923786B9-4472-BA27-C55E-E20BD62BE8B6}"/>
          </ac:picMkLst>
        </pc:picChg>
        <pc:picChg chg="del">
          <ac:chgData name="Paula Montero" userId="9c82981b-9b26-4f56-a06f-e948bb469f68" providerId="ADAL" clId="{4F3453A2-9A9F-49FC-AB58-A31D60358D02}" dt="2023-12-15T12:54:19.654" v="635" actId="478"/>
          <ac:picMkLst>
            <pc:docMk/>
            <pc:sldMk cId="2457490618" sldId="260"/>
            <ac:picMk id="4" creationId="{AA1386C7-AE23-4807-BEFF-B1E7D545CCE6}"/>
          </ac:picMkLst>
        </pc:picChg>
        <pc:picChg chg="del">
          <ac:chgData name="Paula Montero" userId="9c82981b-9b26-4f56-a06f-e948bb469f68" providerId="ADAL" clId="{4F3453A2-9A9F-49FC-AB58-A31D60358D02}" dt="2023-12-15T12:54:20.286" v="636" actId="478"/>
          <ac:picMkLst>
            <pc:docMk/>
            <pc:sldMk cId="2457490618" sldId="260"/>
            <ac:picMk id="6" creationId="{4475C241-B414-4705-85A9-93EF3F9E7E3D}"/>
          </ac:picMkLst>
        </pc:picChg>
        <pc:picChg chg="add mod">
          <ac:chgData name="Paula Montero" userId="9c82981b-9b26-4f56-a06f-e948bb469f68" providerId="ADAL" clId="{4F3453A2-9A9F-49FC-AB58-A31D60358D02}" dt="2023-12-15T12:55:03.885" v="645"/>
          <ac:picMkLst>
            <pc:docMk/>
            <pc:sldMk cId="2457490618" sldId="260"/>
            <ac:picMk id="12" creationId="{02B99236-DA04-D4DA-8608-226AB531E457}"/>
          </ac:picMkLst>
        </pc:picChg>
        <pc:picChg chg="add mod">
          <ac:chgData name="Paula Montero" userId="9c82981b-9b26-4f56-a06f-e948bb469f68" providerId="ADAL" clId="{4F3453A2-9A9F-49FC-AB58-A31D60358D02}" dt="2023-12-15T12:55:19.754" v="649" actId="1076"/>
          <ac:picMkLst>
            <pc:docMk/>
            <pc:sldMk cId="2457490618" sldId="260"/>
            <ac:picMk id="13" creationId="{6644AFB0-A031-2174-79BA-857A1D13FA2F}"/>
          </ac:picMkLst>
        </pc:picChg>
        <pc:picChg chg="del">
          <ac:chgData name="Paula Montero" userId="9c82981b-9b26-4f56-a06f-e948bb469f68" providerId="ADAL" clId="{4F3453A2-9A9F-49FC-AB58-A31D60358D02}" dt="2023-12-15T12:54:51.457" v="644" actId="478"/>
          <ac:picMkLst>
            <pc:docMk/>
            <pc:sldMk cId="2457490618" sldId="260"/>
            <ac:picMk id="14" creationId="{76E05E06-4922-100A-EE48-6CBD5C143A78}"/>
          </ac:picMkLst>
        </pc:picChg>
        <pc:picChg chg="add mod">
          <ac:chgData name="Paula Montero" userId="9c82981b-9b26-4f56-a06f-e948bb469f68" providerId="ADAL" clId="{4F3453A2-9A9F-49FC-AB58-A31D60358D02}" dt="2023-12-15T12:57:44.593" v="675" actId="1076"/>
          <ac:picMkLst>
            <pc:docMk/>
            <pc:sldMk cId="2457490618" sldId="260"/>
            <ac:picMk id="17" creationId="{554CC882-E3DB-29F7-AE6D-1F974B5C5963}"/>
          </ac:picMkLst>
        </pc:picChg>
      </pc:sldChg>
      <pc:sldChg chg="modSp del mod">
        <pc:chgData name="Paula Montero" userId="9c82981b-9b26-4f56-a06f-e948bb469f68" providerId="ADAL" clId="{4F3453A2-9A9F-49FC-AB58-A31D60358D02}" dt="2023-12-15T13:12:20.175" v="823" actId="2696"/>
        <pc:sldMkLst>
          <pc:docMk/>
          <pc:sldMk cId="3098103686" sldId="263"/>
        </pc:sldMkLst>
        <pc:spChg chg="mod">
          <ac:chgData name="Paula Montero" userId="9c82981b-9b26-4f56-a06f-e948bb469f68" providerId="ADAL" clId="{4F3453A2-9A9F-49FC-AB58-A31D60358D02}" dt="2023-12-15T13:11:45.838" v="812" actId="6549"/>
          <ac:spMkLst>
            <pc:docMk/>
            <pc:sldMk cId="3098103686" sldId="263"/>
            <ac:spMk id="3" creationId="{215AB35B-7BF3-4E47-B203-1126FFCE3A5E}"/>
          </ac:spMkLst>
        </pc:spChg>
      </pc:sldChg>
      <pc:sldChg chg="del">
        <pc:chgData name="Paula Montero" userId="9c82981b-9b26-4f56-a06f-e948bb469f68" providerId="ADAL" clId="{4F3453A2-9A9F-49FC-AB58-A31D60358D02}" dt="2023-12-15T13:09:39.826" v="788" actId="2696"/>
        <pc:sldMkLst>
          <pc:docMk/>
          <pc:sldMk cId="780145735" sldId="265"/>
        </pc:sldMkLst>
      </pc:sldChg>
      <pc:sldChg chg="del">
        <pc:chgData name="Paula Montero" userId="9c82981b-9b26-4f56-a06f-e948bb469f68" providerId="ADAL" clId="{4F3453A2-9A9F-49FC-AB58-A31D60358D02}" dt="2023-12-15T12:57:59.383" v="677" actId="2696"/>
        <pc:sldMkLst>
          <pc:docMk/>
          <pc:sldMk cId="2655144796" sldId="267"/>
        </pc:sldMkLst>
      </pc:sldChg>
      <pc:sldChg chg="del">
        <pc:chgData name="Paula Montero" userId="9c82981b-9b26-4f56-a06f-e948bb469f68" providerId="ADAL" clId="{4F3453A2-9A9F-49FC-AB58-A31D60358D02}" dt="2023-12-15T13:06:18.821" v="713" actId="2696"/>
        <pc:sldMkLst>
          <pc:docMk/>
          <pc:sldMk cId="1125326587" sldId="279"/>
        </pc:sldMkLst>
      </pc:sldChg>
      <pc:sldChg chg="del">
        <pc:chgData name="Paula Montero" userId="9c82981b-9b26-4f56-a06f-e948bb469f68" providerId="ADAL" clId="{4F3453A2-9A9F-49FC-AB58-A31D60358D02}" dt="2023-12-15T13:06:43.623" v="716" actId="2696"/>
        <pc:sldMkLst>
          <pc:docMk/>
          <pc:sldMk cId="124576855" sldId="280"/>
        </pc:sldMkLst>
      </pc:sldChg>
      <pc:sldChg chg="addSp delSp modSp mod modNotesTx">
        <pc:chgData name="Paula Montero" userId="9c82981b-9b26-4f56-a06f-e948bb469f68" providerId="ADAL" clId="{4F3453A2-9A9F-49FC-AB58-A31D60358D02}" dt="2023-12-15T12:45:55.232" v="586" actId="1076"/>
        <pc:sldMkLst>
          <pc:docMk/>
          <pc:sldMk cId="4189063432" sldId="281"/>
        </pc:sldMkLst>
        <pc:spChg chg="add mod">
          <ac:chgData name="Paula Montero" userId="9c82981b-9b26-4f56-a06f-e948bb469f68" providerId="ADAL" clId="{4F3453A2-9A9F-49FC-AB58-A31D60358D02}" dt="2023-12-15T12:45:55.232" v="586" actId="1076"/>
          <ac:spMkLst>
            <pc:docMk/>
            <pc:sldMk cId="4189063432" sldId="281"/>
            <ac:spMk id="2" creationId="{76CC0C7B-0222-A0E5-61B7-288554510FF0}"/>
          </ac:spMkLst>
        </pc:spChg>
        <pc:spChg chg="mod">
          <ac:chgData name="Paula Montero" userId="9c82981b-9b26-4f56-a06f-e948bb469f68" providerId="ADAL" clId="{4F3453A2-9A9F-49FC-AB58-A31D60358D02}" dt="2023-12-15T12:44:12.192" v="560"/>
          <ac:spMkLst>
            <pc:docMk/>
            <pc:sldMk cId="4189063432" sldId="281"/>
            <ac:spMk id="3" creationId="{08465158-EA61-61FD-E0A5-70FC36FE9514}"/>
          </ac:spMkLst>
        </pc:spChg>
        <pc:spChg chg="del">
          <ac:chgData name="Paula Montero" userId="9c82981b-9b26-4f56-a06f-e948bb469f68" providerId="ADAL" clId="{4F3453A2-9A9F-49FC-AB58-A31D60358D02}" dt="2023-12-15T12:44:17.356" v="564" actId="478"/>
          <ac:spMkLst>
            <pc:docMk/>
            <pc:sldMk cId="4189063432" sldId="281"/>
            <ac:spMk id="4" creationId="{ECDF4359-B33C-5DDB-CA09-CD908F864B60}"/>
          </ac:spMkLst>
        </pc:spChg>
        <pc:spChg chg="del">
          <ac:chgData name="Paula Montero" userId="9c82981b-9b26-4f56-a06f-e948bb469f68" providerId="ADAL" clId="{4F3453A2-9A9F-49FC-AB58-A31D60358D02}" dt="2023-12-15T12:44:16.066" v="563" actId="478"/>
          <ac:spMkLst>
            <pc:docMk/>
            <pc:sldMk cId="4189063432" sldId="281"/>
            <ac:spMk id="6" creationId="{E323CDE7-79B8-A162-D95E-E3D3B1400461}"/>
          </ac:spMkLst>
        </pc:spChg>
        <pc:spChg chg="del">
          <ac:chgData name="Paula Montero" userId="9c82981b-9b26-4f56-a06f-e948bb469f68" providerId="ADAL" clId="{4F3453A2-9A9F-49FC-AB58-A31D60358D02}" dt="2023-12-15T12:44:19.847" v="566" actId="478"/>
          <ac:spMkLst>
            <pc:docMk/>
            <pc:sldMk cId="4189063432" sldId="281"/>
            <ac:spMk id="8" creationId="{63D90B8F-FFF7-4B1C-B392-602A4739BCC4}"/>
          </ac:spMkLst>
        </pc:spChg>
        <pc:spChg chg="add mod">
          <ac:chgData name="Paula Montero" userId="9c82981b-9b26-4f56-a06f-e948bb469f68" providerId="ADAL" clId="{4F3453A2-9A9F-49FC-AB58-A31D60358D02}" dt="2023-12-15T12:45:22.367" v="578" actId="1076"/>
          <ac:spMkLst>
            <pc:docMk/>
            <pc:sldMk cId="4189063432" sldId="281"/>
            <ac:spMk id="9" creationId="{18682F13-1DFA-762F-73FF-642DE7730048}"/>
          </ac:spMkLst>
        </pc:spChg>
        <pc:spChg chg="del">
          <ac:chgData name="Paula Montero" userId="9c82981b-9b26-4f56-a06f-e948bb469f68" providerId="ADAL" clId="{4F3453A2-9A9F-49FC-AB58-A31D60358D02}" dt="2023-12-15T12:44:18.244" v="565" actId="478"/>
          <ac:spMkLst>
            <pc:docMk/>
            <pc:sldMk cId="4189063432" sldId="281"/>
            <ac:spMk id="10" creationId="{CCB96517-469E-4F58-9D62-E580F69CD1B1}"/>
          </ac:spMkLst>
        </pc:spChg>
        <pc:spChg chg="del">
          <ac:chgData name="Paula Montero" userId="9c82981b-9b26-4f56-a06f-e948bb469f68" providerId="ADAL" clId="{4F3453A2-9A9F-49FC-AB58-A31D60358D02}" dt="2023-12-15T12:44:14.145" v="561" actId="478"/>
          <ac:spMkLst>
            <pc:docMk/>
            <pc:sldMk cId="4189063432" sldId="281"/>
            <ac:spMk id="11" creationId="{4B840D22-33AC-B87E-5F62-0E53CAE90BAA}"/>
          </ac:spMkLst>
        </pc:spChg>
        <pc:spChg chg="add mod">
          <ac:chgData name="Paula Montero" userId="9c82981b-9b26-4f56-a06f-e948bb469f68" providerId="ADAL" clId="{4F3453A2-9A9F-49FC-AB58-A31D60358D02}" dt="2023-12-15T12:45:51.087" v="585" actId="1076"/>
          <ac:spMkLst>
            <pc:docMk/>
            <pc:sldMk cId="4189063432" sldId="281"/>
            <ac:spMk id="12" creationId="{D14FEBAF-1658-735C-B15D-02D7A0FBB1DB}"/>
          </ac:spMkLst>
        </pc:spChg>
        <pc:picChg chg="add mod">
          <ac:chgData name="Paula Montero" userId="9c82981b-9b26-4f56-a06f-e948bb469f68" providerId="ADAL" clId="{4F3453A2-9A9F-49FC-AB58-A31D60358D02}" dt="2023-12-15T12:45:44.364" v="584" actId="208"/>
          <ac:picMkLst>
            <pc:docMk/>
            <pc:sldMk cId="4189063432" sldId="281"/>
            <ac:picMk id="5" creationId="{93FE61F3-EAD9-6DB8-3CD4-7D61DD821BD2}"/>
          </ac:picMkLst>
        </pc:picChg>
        <pc:picChg chg="del">
          <ac:chgData name="Paula Montero" userId="9c82981b-9b26-4f56-a06f-e948bb469f68" providerId="ADAL" clId="{4F3453A2-9A9F-49FC-AB58-A31D60358D02}" dt="2023-12-15T12:44:14.547" v="562" actId="478"/>
          <ac:picMkLst>
            <pc:docMk/>
            <pc:sldMk cId="4189063432" sldId="281"/>
            <ac:picMk id="7" creationId="{7BE328D2-FEC3-1FE7-E8EB-AEAFD9F46D1A}"/>
          </ac:picMkLst>
        </pc:picChg>
      </pc:sldChg>
      <pc:sldChg chg="del ord">
        <pc:chgData name="Paula Montero" userId="9c82981b-9b26-4f56-a06f-e948bb469f68" providerId="ADAL" clId="{4F3453A2-9A9F-49FC-AB58-A31D60358D02}" dt="2023-12-15T12:18:45.119" v="453" actId="2696"/>
        <pc:sldMkLst>
          <pc:docMk/>
          <pc:sldMk cId="3767884210" sldId="282"/>
        </pc:sldMkLst>
      </pc:sldChg>
      <pc:sldChg chg="modSp del mod ord">
        <pc:chgData name="Paula Montero" userId="9c82981b-9b26-4f56-a06f-e948bb469f68" providerId="ADAL" clId="{4F3453A2-9A9F-49FC-AB58-A31D60358D02}" dt="2023-12-15T12:23:08.273" v="516" actId="2696"/>
        <pc:sldMkLst>
          <pc:docMk/>
          <pc:sldMk cId="1431155546" sldId="283"/>
        </pc:sldMkLst>
        <pc:spChg chg="mod">
          <ac:chgData name="Paula Montero" userId="9c82981b-9b26-4f56-a06f-e948bb469f68" providerId="ADAL" clId="{4F3453A2-9A9F-49FC-AB58-A31D60358D02}" dt="2023-12-15T12:21:40.923" v="498" actId="20577"/>
          <ac:spMkLst>
            <pc:docMk/>
            <pc:sldMk cId="1431155546" sldId="283"/>
            <ac:spMk id="3" creationId="{CC1B5C0A-5DEF-4635-94F9-2D2698BD64F3}"/>
          </ac:spMkLst>
        </pc:spChg>
      </pc:sldChg>
      <pc:sldChg chg="del">
        <pc:chgData name="Paula Montero" userId="9c82981b-9b26-4f56-a06f-e948bb469f68" providerId="ADAL" clId="{4F3453A2-9A9F-49FC-AB58-A31D60358D02}" dt="2023-12-15T10:44:23.358" v="140" actId="2696"/>
        <pc:sldMkLst>
          <pc:docMk/>
          <pc:sldMk cId="1171188733" sldId="285"/>
        </pc:sldMkLst>
      </pc:sldChg>
      <pc:sldChg chg="addSp modSp del ord">
        <pc:chgData name="Paula Montero" userId="9c82981b-9b26-4f56-a06f-e948bb469f68" providerId="ADAL" clId="{4F3453A2-9A9F-49FC-AB58-A31D60358D02}" dt="2023-12-15T10:47:25.889" v="183" actId="2696"/>
        <pc:sldMkLst>
          <pc:docMk/>
          <pc:sldMk cId="1527463767" sldId="287"/>
        </pc:sldMkLst>
        <pc:spChg chg="mod">
          <ac:chgData name="Paula Montero" userId="9c82981b-9b26-4f56-a06f-e948bb469f68" providerId="ADAL" clId="{4F3453A2-9A9F-49FC-AB58-A31D60358D02}" dt="2023-12-15T10:46:00.886" v="161" actId="164"/>
          <ac:spMkLst>
            <pc:docMk/>
            <pc:sldMk cId="1527463767" sldId="287"/>
            <ac:spMk id="4" creationId="{1D811D0B-E7F6-432A-812C-009A291DE69A}"/>
          </ac:spMkLst>
        </pc:spChg>
        <pc:spChg chg="mod">
          <ac:chgData name="Paula Montero" userId="9c82981b-9b26-4f56-a06f-e948bb469f68" providerId="ADAL" clId="{4F3453A2-9A9F-49FC-AB58-A31D60358D02}" dt="2023-12-15T10:46:00.886" v="161" actId="164"/>
          <ac:spMkLst>
            <pc:docMk/>
            <pc:sldMk cId="1527463767" sldId="287"/>
            <ac:spMk id="9" creationId="{B86D1317-1521-4F2D-B715-EA750E8EDF1A}"/>
          </ac:spMkLst>
        </pc:spChg>
        <pc:spChg chg="mod">
          <ac:chgData name="Paula Montero" userId="9c82981b-9b26-4f56-a06f-e948bb469f68" providerId="ADAL" clId="{4F3453A2-9A9F-49FC-AB58-A31D60358D02}" dt="2023-12-15T10:46:00.886" v="161" actId="164"/>
          <ac:spMkLst>
            <pc:docMk/>
            <pc:sldMk cId="1527463767" sldId="287"/>
            <ac:spMk id="10" creationId="{6AC34885-AEDA-49DB-AA51-94EB0705277B}"/>
          </ac:spMkLst>
        </pc:spChg>
        <pc:spChg chg="mod">
          <ac:chgData name="Paula Montero" userId="9c82981b-9b26-4f56-a06f-e948bb469f68" providerId="ADAL" clId="{4F3453A2-9A9F-49FC-AB58-A31D60358D02}" dt="2023-12-15T10:46:00.886" v="161" actId="164"/>
          <ac:spMkLst>
            <pc:docMk/>
            <pc:sldMk cId="1527463767" sldId="287"/>
            <ac:spMk id="11" creationId="{A42E3A82-92D2-4B65-8D2E-DF66E587D4F3}"/>
          </ac:spMkLst>
        </pc:spChg>
        <pc:spChg chg="mod">
          <ac:chgData name="Paula Montero" userId="9c82981b-9b26-4f56-a06f-e948bb469f68" providerId="ADAL" clId="{4F3453A2-9A9F-49FC-AB58-A31D60358D02}" dt="2023-12-15T10:46:00.886" v="161" actId="164"/>
          <ac:spMkLst>
            <pc:docMk/>
            <pc:sldMk cId="1527463767" sldId="287"/>
            <ac:spMk id="14" creationId="{A9946273-3E63-40E1-A9EA-55FDBFE7A437}"/>
          </ac:spMkLst>
        </pc:spChg>
        <pc:grpChg chg="add mod">
          <ac:chgData name="Paula Montero" userId="9c82981b-9b26-4f56-a06f-e948bb469f68" providerId="ADAL" clId="{4F3453A2-9A9F-49FC-AB58-A31D60358D02}" dt="2023-12-15T10:46:00.886" v="161" actId="164"/>
          <ac:grpSpMkLst>
            <pc:docMk/>
            <pc:sldMk cId="1527463767" sldId="287"/>
            <ac:grpSpMk id="3" creationId="{6B9B29F1-8268-D4A6-3782-0A1DDE0D2F58}"/>
          </ac:grpSpMkLst>
        </pc:grpChg>
        <pc:picChg chg="mod">
          <ac:chgData name="Paula Montero" userId="9c82981b-9b26-4f56-a06f-e948bb469f68" providerId="ADAL" clId="{4F3453A2-9A9F-49FC-AB58-A31D60358D02}" dt="2023-12-15T10:46:00.886" v="161" actId="164"/>
          <ac:picMkLst>
            <pc:docMk/>
            <pc:sldMk cId="1527463767" sldId="287"/>
            <ac:picMk id="18" creationId="{524B62C7-4C0F-43DD-8482-6A9A7B7F6D91}"/>
          </ac:picMkLst>
        </pc:picChg>
      </pc:sldChg>
      <pc:sldChg chg="delSp modSp del mod ord">
        <pc:chgData name="Paula Montero" userId="9c82981b-9b26-4f56-a06f-e948bb469f68" providerId="ADAL" clId="{4F3453A2-9A9F-49FC-AB58-A31D60358D02}" dt="2023-12-15T12:08:38.709" v="384" actId="2696"/>
        <pc:sldMkLst>
          <pc:docMk/>
          <pc:sldMk cId="3543568959" sldId="291"/>
        </pc:sldMkLst>
        <pc:spChg chg="mod">
          <ac:chgData name="Paula Montero" userId="9c82981b-9b26-4f56-a06f-e948bb469f68" providerId="ADAL" clId="{4F3453A2-9A9F-49FC-AB58-A31D60358D02}" dt="2023-12-15T12:06:57.910" v="361" actId="5793"/>
          <ac:spMkLst>
            <pc:docMk/>
            <pc:sldMk cId="3543568959" sldId="291"/>
            <ac:spMk id="3" creationId="{1784C655-2F11-4E73-B33C-B5147EE62122}"/>
          </ac:spMkLst>
        </pc:spChg>
        <pc:spChg chg="del mod">
          <ac:chgData name="Paula Montero" userId="9c82981b-9b26-4f56-a06f-e948bb469f68" providerId="ADAL" clId="{4F3453A2-9A9F-49FC-AB58-A31D60358D02}" dt="2023-12-15T12:07:01.348" v="363"/>
          <ac:spMkLst>
            <pc:docMk/>
            <pc:sldMk cId="3543568959" sldId="291"/>
            <ac:spMk id="7" creationId="{55E75204-CCBB-4111-8E55-D92CD677EFD6}"/>
          </ac:spMkLst>
        </pc:spChg>
      </pc:sldChg>
      <pc:sldChg chg="del ord">
        <pc:chgData name="Paula Montero" userId="9c82981b-9b26-4f56-a06f-e948bb469f68" providerId="ADAL" clId="{4F3453A2-9A9F-49FC-AB58-A31D60358D02}" dt="2023-12-15T10:49:46.163" v="223" actId="2696"/>
        <pc:sldMkLst>
          <pc:docMk/>
          <pc:sldMk cId="115064112" sldId="292"/>
        </pc:sldMkLst>
      </pc:sldChg>
      <pc:sldChg chg="modSp del mod ord">
        <pc:chgData name="Paula Montero" userId="9c82981b-9b26-4f56-a06f-e948bb469f68" providerId="ADAL" clId="{4F3453A2-9A9F-49FC-AB58-A31D60358D02}" dt="2023-12-15T11:11:30.105" v="354" actId="2696"/>
        <pc:sldMkLst>
          <pc:docMk/>
          <pc:sldMk cId="3378398137" sldId="293"/>
        </pc:sldMkLst>
        <pc:spChg chg="mod">
          <ac:chgData name="Paula Montero" userId="9c82981b-9b26-4f56-a06f-e948bb469f68" providerId="ADAL" clId="{4F3453A2-9A9F-49FC-AB58-A31D60358D02}" dt="2023-12-15T11:10:30.538" v="340" actId="20577"/>
          <ac:spMkLst>
            <pc:docMk/>
            <pc:sldMk cId="3378398137" sldId="293"/>
            <ac:spMk id="3" creationId="{CC1B5C0A-5DEF-4635-94F9-2D2698BD64F3}"/>
          </ac:spMkLst>
        </pc:spChg>
      </pc:sldChg>
      <pc:sldChg chg="modSp del mod ord">
        <pc:chgData name="Paula Montero" userId="9c82981b-9b26-4f56-a06f-e948bb469f68" providerId="ADAL" clId="{4F3453A2-9A9F-49FC-AB58-A31D60358D02}" dt="2023-12-15T12:14:07.769" v="431" actId="2696"/>
        <pc:sldMkLst>
          <pc:docMk/>
          <pc:sldMk cId="195197475" sldId="294"/>
        </pc:sldMkLst>
        <pc:spChg chg="mod">
          <ac:chgData name="Paula Montero" userId="9c82981b-9b26-4f56-a06f-e948bb469f68" providerId="ADAL" clId="{4F3453A2-9A9F-49FC-AB58-A31D60358D02}" dt="2023-12-15T12:13:42.726" v="428" actId="1076"/>
          <ac:spMkLst>
            <pc:docMk/>
            <pc:sldMk cId="195197475" sldId="294"/>
            <ac:spMk id="9" creationId="{38AAA1A2-E38F-45E1-956C-77E080BA0D9A}"/>
          </ac:spMkLst>
        </pc:spChg>
      </pc:sldChg>
      <pc:sldChg chg="del ord">
        <pc:chgData name="Paula Montero" userId="9c82981b-9b26-4f56-a06f-e948bb469f68" providerId="ADAL" clId="{4F3453A2-9A9F-49FC-AB58-A31D60358D02}" dt="2023-12-15T12:13:05.575" v="422" actId="2696"/>
        <pc:sldMkLst>
          <pc:docMk/>
          <pc:sldMk cId="2303350866" sldId="295"/>
        </pc:sldMkLst>
      </pc:sldChg>
      <pc:sldChg chg="modSp del mod ord">
        <pc:chgData name="Paula Montero" userId="9c82981b-9b26-4f56-a06f-e948bb469f68" providerId="ADAL" clId="{4F3453A2-9A9F-49FC-AB58-A31D60358D02}" dt="2023-12-15T12:11:44.901" v="408" actId="2696"/>
        <pc:sldMkLst>
          <pc:docMk/>
          <pc:sldMk cId="981659723" sldId="296"/>
        </pc:sldMkLst>
        <pc:spChg chg="mod">
          <ac:chgData name="Paula Montero" userId="9c82981b-9b26-4f56-a06f-e948bb469f68" providerId="ADAL" clId="{4F3453A2-9A9F-49FC-AB58-A31D60358D02}" dt="2023-12-15T12:11:22.731" v="405" actId="14100"/>
          <ac:spMkLst>
            <pc:docMk/>
            <pc:sldMk cId="981659723" sldId="296"/>
            <ac:spMk id="9" creationId="{1AEC23A9-2677-4534-BD71-5692593AB2A8}"/>
          </ac:spMkLst>
        </pc:spChg>
      </pc:sldChg>
      <pc:sldChg chg="addSp modSp del ord">
        <pc:chgData name="Paula Montero" userId="9c82981b-9b26-4f56-a06f-e948bb469f68" providerId="ADAL" clId="{4F3453A2-9A9F-49FC-AB58-A31D60358D02}" dt="2023-12-15T10:53:21.955" v="259" actId="2696"/>
        <pc:sldMkLst>
          <pc:docMk/>
          <pc:sldMk cId="3640551490" sldId="297"/>
        </pc:sldMkLst>
        <pc:spChg chg="mod">
          <ac:chgData name="Paula Montero" userId="9c82981b-9b26-4f56-a06f-e948bb469f68" providerId="ADAL" clId="{4F3453A2-9A9F-49FC-AB58-A31D60358D02}" dt="2023-12-15T10:50:21.033" v="227" actId="164"/>
          <ac:spMkLst>
            <pc:docMk/>
            <pc:sldMk cId="3640551490" sldId="297"/>
            <ac:spMk id="2" creationId="{78878BBE-260C-4709-A14C-A7AF93DC31D7}"/>
          </ac:spMkLst>
        </pc:spChg>
        <pc:spChg chg="mod">
          <ac:chgData name="Paula Montero" userId="9c82981b-9b26-4f56-a06f-e948bb469f68" providerId="ADAL" clId="{4F3453A2-9A9F-49FC-AB58-A31D60358D02}" dt="2023-12-15T10:50:21.033" v="227" actId="164"/>
          <ac:spMkLst>
            <pc:docMk/>
            <pc:sldMk cId="3640551490" sldId="297"/>
            <ac:spMk id="4" creationId="{E347B26D-C8DB-4BCB-89CF-925335FAF283}"/>
          </ac:spMkLst>
        </pc:spChg>
        <pc:spChg chg="mod">
          <ac:chgData name="Paula Montero" userId="9c82981b-9b26-4f56-a06f-e948bb469f68" providerId="ADAL" clId="{4F3453A2-9A9F-49FC-AB58-A31D60358D02}" dt="2023-12-15T10:50:21.033" v="227" actId="164"/>
          <ac:spMkLst>
            <pc:docMk/>
            <pc:sldMk cId="3640551490" sldId="297"/>
            <ac:spMk id="5" creationId="{DD92F649-0615-43B5-9E3E-0BB5FEB98989}"/>
          </ac:spMkLst>
        </pc:spChg>
        <pc:spChg chg="mod">
          <ac:chgData name="Paula Montero" userId="9c82981b-9b26-4f56-a06f-e948bb469f68" providerId="ADAL" clId="{4F3453A2-9A9F-49FC-AB58-A31D60358D02}" dt="2023-12-15T10:50:21.033" v="227" actId="164"/>
          <ac:spMkLst>
            <pc:docMk/>
            <pc:sldMk cId="3640551490" sldId="297"/>
            <ac:spMk id="6" creationId="{20B78272-A33F-45DA-AEBB-F657424024CF}"/>
          </ac:spMkLst>
        </pc:spChg>
        <pc:spChg chg="mod">
          <ac:chgData name="Paula Montero" userId="9c82981b-9b26-4f56-a06f-e948bb469f68" providerId="ADAL" clId="{4F3453A2-9A9F-49FC-AB58-A31D60358D02}" dt="2023-12-15T10:50:21.033" v="227" actId="164"/>
          <ac:spMkLst>
            <pc:docMk/>
            <pc:sldMk cId="3640551490" sldId="297"/>
            <ac:spMk id="14" creationId="{3A38199F-E7B5-47FC-AFDB-C1D5B1A1F1B4}"/>
          </ac:spMkLst>
        </pc:spChg>
        <pc:spChg chg="mod">
          <ac:chgData name="Paula Montero" userId="9c82981b-9b26-4f56-a06f-e948bb469f68" providerId="ADAL" clId="{4F3453A2-9A9F-49FC-AB58-A31D60358D02}" dt="2023-12-15T10:50:21.033" v="227" actId="164"/>
          <ac:spMkLst>
            <pc:docMk/>
            <pc:sldMk cId="3640551490" sldId="297"/>
            <ac:spMk id="16" creationId="{A867C1E7-893F-4C21-8547-C108DF22E2BA}"/>
          </ac:spMkLst>
        </pc:spChg>
        <pc:spChg chg="mod">
          <ac:chgData name="Paula Montero" userId="9c82981b-9b26-4f56-a06f-e948bb469f68" providerId="ADAL" clId="{4F3453A2-9A9F-49FC-AB58-A31D60358D02}" dt="2023-12-15T10:50:21.033" v="227" actId="164"/>
          <ac:spMkLst>
            <pc:docMk/>
            <pc:sldMk cId="3640551490" sldId="297"/>
            <ac:spMk id="18" creationId="{8338E6E1-62C5-4DC8-958C-AE9B35310BE6}"/>
          </ac:spMkLst>
        </pc:spChg>
        <pc:spChg chg="mod">
          <ac:chgData name="Paula Montero" userId="9c82981b-9b26-4f56-a06f-e948bb469f68" providerId="ADAL" clId="{4F3453A2-9A9F-49FC-AB58-A31D60358D02}" dt="2023-12-15T10:50:21.033" v="227" actId="164"/>
          <ac:spMkLst>
            <pc:docMk/>
            <pc:sldMk cId="3640551490" sldId="297"/>
            <ac:spMk id="20" creationId="{C2398900-9C5A-496F-BC75-8C68E70E03C4}"/>
          </ac:spMkLst>
        </pc:spChg>
        <pc:spChg chg="mod">
          <ac:chgData name="Paula Montero" userId="9c82981b-9b26-4f56-a06f-e948bb469f68" providerId="ADAL" clId="{4F3453A2-9A9F-49FC-AB58-A31D60358D02}" dt="2023-12-15T10:50:21.033" v="227" actId="164"/>
          <ac:spMkLst>
            <pc:docMk/>
            <pc:sldMk cId="3640551490" sldId="297"/>
            <ac:spMk id="21" creationId="{755C2B6B-57AD-4C3E-BD47-2420D2EEE287}"/>
          </ac:spMkLst>
        </pc:spChg>
        <pc:spChg chg="mod">
          <ac:chgData name="Paula Montero" userId="9c82981b-9b26-4f56-a06f-e948bb469f68" providerId="ADAL" clId="{4F3453A2-9A9F-49FC-AB58-A31D60358D02}" dt="2023-12-15T10:50:21.033" v="227" actId="164"/>
          <ac:spMkLst>
            <pc:docMk/>
            <pc:sldMk cId="3640551490" sldId="297"/>
            <ac:spMk id="22" creationId="{D1F33FF1-C155-49E8-B22F-32751C22E20F}"/>
          </ac:spMkLst>
        </pc:spChg>
        <pc:grpChg chg="add mod">
          <ac:chgData name="Paula Montero" userId="9c82981b-9b26-4f56-a06f-e948bb469f68" providerId="ADAL" clId="{4F3453A2-9A9F-49FC-AB58-A31D60358D02}" dt="2023-12-15T10:50:21.033" v="227" actId="164"/>
          <ac:grpSpMkLst>
            <pc:docMk/>
            <pc:sldMk cId="3640551490" sldId="297"/>
            <ac:grpSpMk id="8" creationId="{5453720C-C254-CD72-41BD-BDCEA6ADF051}"/>
          </ac:grpSpMkLst>
        </pc:grpChg>
        <pc:picChg chg="mod">
          <ac:chgData name="Paula Montero" userId="9c82981b-9b26-4f56-a06f-e948bb469f68" providerId="ADAL" clId="{4F3453A2-9A9F-49FC-AB58-A31D60358D02}" dt="2023-12-15T10:50:21.033" v="227" actId="164"/>
          <ac:picMkLst>
            <pc:docMk/>
            <pc:sldMk cId="3640551490" sldId="297"/>
            <ac:picMk id="11" creationId="{4B01E430-712F-41EB-9277-235E3AF30FA1}"/>
          </ac:picMkLst>
        </pc:picChg>
        <pc:picChg chg="mod">
          <ac:chgData name="Paula Montero" userId="9c82981b-9b26-4f56-a06f-e948bb469f68" providerId="ADAL" clId="{4F3453A2-9A9F-49FC-AB58-A31D60358D02}" dt="2023-12-15T10:50:21.033" v="227" actId="164"/>
          <ac:picMkLst>
            <pc:docMk/>
            <pc:sldMk cId="3640551490" sldId="297"/>
            <ac:picMk id="13" creationId="{6B8F90DB-E020-48DC-85C1-BA7E462DA57F}"/>
          </ac:picMkLst>
        </pc:picChg>
        <pc:picChg chg="mod">
          <ac:chgData name="Paula Montero" userId="9c82981b-9b26-4f56-a06f-e948bb469f68" providerId="ADAL" clId="{4F3453A2-9A9F-49FC-AB58-A31D60358D02}" dt="2023-12-15T10:50:21.033" v="227" actId="164"/>
          <ac:picMkLst>
            <pc:docMk/>
            <pc:sldMk cId="3640551490" sldId="297"/>
            <ac:picMk id="15" creationId="{FA712294-DF24-427B-AFCD-B6D4D81724CF}"/>
          </ac:picMkLst>
        </pc:picChg>
        <pc:picChg chg="mod">
          <ac:chgData name="Paula Montero" userId="9c82981b-9b26-4f56-a06f-e948bb469f68" providerId="ADAL" clId="{4F3453A2-9A9F-49FC-AB58-A31D60358D02}" dt="2023-12-15T10:50:21.033" v="227" actId="164"/>
          <ac:picMkLst>
            <pc:docMk/>
            <pc:sldMk cId="3640551490" sldId="297"/>
            <ac:picMk id="17" creationId="{7E3389AB-306A-4AC0-A209-54D3AFA47C2E}"/>
          </ac:picMkLst>
        </pc:picChg>
        <pc:picChg chg="mod">
          <ac:chgData name="Paula Montero" userId="9c82981b-9b26-4f56-a06f-e948bb469f68" providerId="ADAL" clId="{4F3453A2-9A9F-49FC-AB58-A31D60358D02}" dt="2023-12-15T10:50:21.033" v="227" actId="164"/>
          <ac:picMkLst>
            <pc:docMk/>
            <pc:sldMk cId="3640551490" sldId="297"/>
            <ac:picMk id="19" creationId="{CB3F7214-E492-487F-A57F-2B33FE739024}"/>
          </ac:picMkLst>
        </pc:picChg>
      </pc:sldChg>
      <pc:sldChg chg="del ord">
        <pc:chgData name="Paula Montero" userId="9c82981b-9b26-4f56-a06f-e948bb469f68" providerId="ADAL" clId="{4F3453A2-9A9F-49FC-AB58-A31D60358D02}" dt="2023-12-15T11:09:58.854" v="335" actId="2696"/>
        <pc:sldMkLst>
          <pc:docMk/>
          <pc:sldMk cId="3710395492" sldId="299"/>
        </pc:sldMkLst>
      </pc:sldChg>
      <pc:sldChg chg="delSp modSp del mod ord">
        <pc:chgData name="Paula Montero" userId="9c82981b-9b26-4f56-a06f-e948bb469f68" providerId="ADAL" clId="{4F3453A2-9A9F-49FC-AB58-A31D60358D02}" dt="2023-12-15T12:21:34.797" v="496" actId="2696"/>
        <pc:sldMkLst>
          <pc:docMk/>
          <pc:sldMk cId="3259782061" sldId="300"/>
        </pc:sldMkLst>
        <pc:spChg chg="mod">
          <ac:chgData name="Paula Montero" userId="9c82981b-9b26-4f56-a06f-e948bb469f68" providerId="ADAL" clId="{4F3453A2-9A9F-49FC-AB58-A31D60358D02}" dt="2023-12-15T12:19:25.258" v="462"/>
          <ac:spMkLst>
            <pc:docMk/>
            <pc:sldMk cId="3259782061" sldId="300"/>
            <ac:spMk id="6" creationId="{438AB770-ADDE-407C-BF44-85D57C36CB6E}"/>
          </ac:spMkLst>
        </pc:spChg>
        <pc:spChg chg="del mod">
          <ac:chgData name="Paula Montero" userId="9c82981b-9b26-4f56-a06f-e948bb469f68" providerId="ADAL" clId="{4F3453A2-9A9F-49FC-AB58-A31D60358D02}" dt="2023-12-15T12:19:28.956" v="464"/>
          <ac:spMkLst>
            <pc:docMk/>
            <pc:sldMk cId="3259782061" sldId="300"/>
            <ac:spMk id="23" creationId="{F38D0837-258F-4B8D-852A-30D06431793D}"/>
          </ac:spMkLst>
        </pc:spChg>
      </pc:sldChg>
      <pc:sldChg chg="delSp modSp del mod">
        <pc:chgData name="Paula Montero" userId="9c82981b-9b26-4f56-a06f-e948bb469f68" providerId="ADAL" clId="{4F3453A2-9A9F-49FC-AB58-A31D60358D02}" dt="2023-12-15T12:43:56.665" v="559" actId="2696"/>
        <pc:sldMkLst>
          <pc:docMk/>
          <pc:sldMk cId="2911846758" sldId="301"/>
        </pc:sldMkLst>
        <pc:spChg chg="mod">
          <ac:chgData name="Paula Montero" userId="9c82981b-9b26-4f56-a06f-e948bb469f68" providerId="ADAL" clId="{4F3453A2-9A9F-49FC-AB58-A31D60358D02}" dt="2023-12-15T12:24:43.914" v="524"/>
          <ac:spMkLst>
            <pc:docMk/>
            <pc:sldMk cId="2911846758" sldId="301"/>
            <ac:spMk id="4" creationId="{EF1D1ABD-3211-4DBA-9F52-B09A02BB1BAC}"/>
          </ac:spMkLst>
        </pc:spChg>
        <pc:spChg chg="del mod">
          <ac:chgData name="Paula Montero" userId="9c82981b-9b26-4f56-a06f-e948bb469f68" providerId="ADAL" clId="{4F3453A2-9A9F-49FC-AB58-A31D60358D02}" dt="2023-12-15T12:24:48.449" v="526"/>
          <ac:spMkLst>
            <pc:docMk/>
            <pc:sldMk cId="2911846758" sldId="301"/>
            <ac:spMk id="10" creationId="{DC6EBEFF-FA1B-4417-A2EB-83419A5D3AD0}"/>
          </ac:spMkLst>
        </pc:spChg>
      </pc:sldChg>
      <pc:sldChg chg="del">
        <pc:chgData name="Paula Montero" userId="9c82981b-9b26-4f56-a06f-e948bb469f68" providerId="ADAL" clId="{4F3453A2-9A9F-49FC-AB58-A31D60358D02}" dt="2023-12-15T12:46:13.202" v="587" actId="2696"/>
        <pc:sldMkLst>
          <pc:docMk/>
          <pc:sldMk cId="4010124790" sldId="302"/>
        </pc:sldMkLst>
      </pc:sldChg>
      <pc:sldChg chg="del">
        <pc:chgData name="Paula Montero" userId="9c82981b-9b26-4f56-a06f-e948bb469f68" providerId="ADAL" clId="{4F3453A2-9A9F-49FC-AB58-A31D60358D02}" dt="2023-12-15T13:11:24.912" v="806" actId="2696"/>
        <pc:sldMkLst>
          <pc:docMk/>
          <pc:sldMk cId="3944945016" sldId="307"/>
        </pc:sldMkLst>
      </pc:sldChg>
      <pc:sldChg chg="modSp del mod">
        <pc:chgData name="Paula Montero" userId="9c82981b-9b26-4f56-a06f-e948bb469f68" providerId="ADAL" clId="{4F3453A2-9A9F-49FC-AB58-A31D60358D02}" dt="2023-12-15T12:54:11.691" v="633" actId="2696"/>
        <pc:sldMkLst>
          <pc:docMk/>
          <pc:sldMk cId="1073230231" sldId="308"/>
        </pc:sldMkLst>
        <pc:spChg chg="mod">
          <ac:chgData name="Paula Montero" userId="9c82981b-9b26-4f56-a06f-e948bb469f68" providerId="ADAL" clId="{4F3453A2-9A9F-49FC-AB58-A31D60358D02}" dt="2023-12-15T12:51:10.507" v="599"/>
          <ac:spMkLst>
            <pc:docMk/>
            <pc:sldMk cId="1073230231" sldId="308"/>
            <ac:spMk id="36" creationId="{37DD0983-6F7B-4F9A-8995-EACBD7609CDE}"/>
          </ac:spMkLst>
        </pc:spChg>
      </pc:sldChg>
      <pc:sldChg chg="add del">
        <pc:chgData name="Paula Montero" userId="9c82981b-9b26-4f56-a06f-e948bb469f68" providerId="ADAL" clId="{4F3453A2-9A9F-49FC-AB58-A31D60358D02}" dt="2023-12-15T13:00:47.410" v="695" actId="2696"/>
        <pc:sldMkLst>
          <pc:docMk/>
          <pc:sldMk cId="2732642570" sldId="310"/>
        </pc:sldMkLst>
      </pc:sldChg>
      <pc:sldChg chg="del">
        <pc:chgData name="Paula Montero" userId="9c82981b-9b26-4f56-a06f-e948bb469f68" providerId="ADAL" clId="{4F3453A2-9A9F-49FC-AB58-A31D60358D02}" dt="2023-12-15T13:01:39.514" v="707" actId="2696"/>
        <pc:sldMkLst>
          <pc:docMk/>
          <pc:sldMk cId="3445548868" sldId="311"/>
        </pc:sldMkLst>
      </pc:sldChg>
      <pc:sldChg chg="del">
        <pc:chgData name="Paula Montero" userId="9c82981b-9b26-4f56-a06f-e948bb469f68" providerId="ADAL" clId="{4F3453A2-9A9F-49FC-AB58-A31D60358D02}" dt="2023-12-15T13:02:02.333" v="712" actId="2696"/>
        <pc:sldMkLst>
          <pc:docMk/>
          <pc:sldMk cId="2471303192" sldId="312"/>
        </pc:sldMkLst>
      </pc:sldChg>
      <pc:sldChg chg="modSp del mod">
        <pc:chgData name="Paula Montero" userId="9c82981b-9b26-4f56-a06f-e948bb469f68" providerId="ADAL" clId="{4F3453A2-9A9F-49FC-AB58-A31D60358D02}" dt="2023-12-15T13:15:22.189" v="862" actId="2696"/>
        <pc:sldMkLst>
          <pc:docMk/>
          <pc:sldMk cId="899109331" sldId="313"/>
        </pc:sldMkLst>
        <pc:spChg chg="mod">
          <ac:chgData name="Paula Montero" userId="9c82981b-9b26-4f56-a06f-e948bb469f68" providerId="ADAL" clId="{4F3453A2-9A9F-49FC-AB58-A31D60358D02}" dt="2023-12-15T13:13:00.631" v="830" actId="1076"/>
          <ac:spMkLst>
            <pc:docMk/>
            <pc:sldMk cId="899109331" sldId="313"/>
            <ac:spMk id="6" creationId="{54051E3F-4619-4D4A-AD35-7F74BB7A19DD}"/>
          </ac:spMkLst>
        </pc:spChg>
      </pc:sldChg>
      <pc:sldChg chg="del ord">
        <pc:chgData name="Paula Montero" userId="9c82981b-9b26-4f56-a06f-e948bb469f68" providerId="ADAL" clId="{4F3453A2-9A9F-49FC-AB58-A31D60358D02}" dt="2023-12-15T10:41:05.616" v="101" actId="2696"/>
        <pc:sldMkLst>
          <pc:docMk/>
          <pc:sldMk cId="911859907" sldId="314"/>
        </pc:sldMkLst>
      </pc:sldChg>
      <pc:sldChg chg="addSp delSp modSp mod modNotesTx">
        <pc:chgData name="Paula Montero" userId="9c82981b-9b26-4f56-a06f-e948bb469f68" providerId="ADAL" clId="{4F3453A2-9A9F-49FC-AB58-A31D60358D02}" dt="2023-12-15T10:40:52.466" v="100"/>
        <pc:sldMkLst>
          <pc:docMk/>
          <pc:sldMk cId="2098176612" sldId="329"/>
        </pc:sldMkLst>
        <pc:spChg chg="mod">
          <ac:chgData name="Paula Montero" userId="9c82981b-9b26-4f56-a06f-e948bb469f68" providerId="ADAL" clId="{4F3453A2-9A9F-49FC-AB58-A31D60358D02}" dt="2023-12-15T10:40:01.018" v="92" actId="1076"/>
          <ac:spMkLst>
            <pc:docMk/>
            <pc:sldMk cId="2098176612" sldId="329"/>
            <ac:spMk id="2" creationId="{F0121186-1578-5053-910B-2500E791E200}"/>
          </ac:spMkLst>
        </pc:spChg>
        <pc:spChg chg="mod">
          <ac:chgData name="Paula Montero" userId="9c82981b-9b26-4f56-a06f-e948bb469f68" providerId="ADAL" clId="{4F3453A2-9A9F-49FC-AB58-A31D60358D02}" dt="2023-12-15T10:40:29.563" v="97" actId="1076"/>
          <ac:spMkLst>
            <pc:docMk/>
            <pc:sldMk cId="2098176612" sldId="329"/>
            <ac:spMk id="3" creationId="{11017798-E05A-675E-904D-496F8851E70E}"/>
          </ac:spMkLst>
        </pc:spChg>
        <pc:spChg chg="mod">
          <ac:chgData name="Paula Montero" userId="9c82981b-9b26-4f56-a06f-e948bb469f68" providerId="ADAL" clId="{4F3453A2-9A9F-49FC-AB58-A31D60358D02}" dt="2023-12-15T10:39:45.323" v="90" actId="14100"/>
          <ac:spMkLst>
            <pc:docMk/>
            <pc:sldMk cId="2098176612" sldId="329"/>
            <ac:spMk id="4" creationId="{89240770-77A8-09BE-FE16-549FFA4DD09F}"/>
          </ac:spMkLst>
        </pc:spChg>
        <pc:spChg chg="mod">
          <ac:chgData name="Paula Montero" userId="9c82981b-9b26-4f56-a06f-e948bb469f68" providerId="ADAL" clId="{4F3453A2-9A9F-49FC-AB58-A31D60358D02}" dt="2023-12-15T10:40:36.822" v="98" actId="1076"/>
          <ac:spMkLst>
            <pc:docMk/>
            <pc:sldMk cId="2098176612" sldId="329"/>
            <ac:spMk id="5" creationId="{54655FA9-427B-F18A-99D8-EB4EB5367595}"/>
          </ac:spMkLst>
        </pc:spChg>
        <pc:spChg chg="mod">
          <ac:chgData name="Paula Montero" userId="9c82981b-9b26-4f56-a06f-e948bb469f68" providerId="ADAL" clId="{4F3453A2-9A9F-49FC-AB58-A31D60358D02}" dt="2023-12-15T10:40:16.485" v="94" actId="1076"/>
          <ac:spMkLst>
            <pc:docMk/>
            <pc:sldMk cId="2098176612" sldId="329"/>
            <ac:spMk id="6" creationId="{3D5BC8AD-66C5-D7AD-0C60-8B526903F136}"/>
          </ac:spMkLst>
        </pc:spChg>
        <pc:spChg chg="del">
          <ac:chgData name="Paula Montero" userId="9c82981b-9b26-4f56-a06f-e948bb469f68" providerId="ADAL" clId="{4F3453A2-9A9F-49FC-AB58-A31D60358D02}" dt="2023-12-15T10:35:46.910" v="47" actId="478"/>
          <ac:spMkLst>
            <pc:docMk/>
            <pc:sldMk cId="2098176612" sldId="329"/>
            <ac:spMk id="7" creationId="{B202817D-FC56-E9AF-4DB8-18592E97551A}"/>
          </ac:spMkLst>
        </pc:spChg>
        <pc:spChg chg="mod">
          <ac:chgData name="Paula Montero" userId="9c82981b-9b26-4f56-a06f-e948bb469f68" providerId="ADAL" clId="{4F3453A2-9A9F-49FC-AB58-A31D60358D02}" dt="2023-12-15T10:40:10.190" v="93" actId="1076"/>
          <ac:spMkLst>
            <pc:docMk/>
            <pc:sldMk cId="2098176612" sldId="329"/>
            <ac:spMk id="9" creationId="{85C39255-E07D-D52F-BC1B-C6DCF16F1B08}"/>
          </ac:spMkLst>
        </pc:spChg>
        <pc:spChg chg="mod">
          <ac:chgData name="Paula Montero" userId="9c82981b-9b26-4f56-a06f-e948bb469f68" providerId="ADAL" clId="{4F3453A2-9A9F-49FC-AB58-A31D60358D02}" dt="2023-12-15T10:40:41.098" v="99" actId="1076"/>
          <ac:spMkLst>
            <pc:docMk/>
            <pc:sldMk cId="2098176612" sldId="329"/>
            <ac:spMk id="10" creationId="{665AC755-F6E8-0215-B380-5F6E2EA46D26}"/>
          </ac:spMkLst>
        </pc:spChg>
        <pc:spChg chg="del">
          <ac:chgData name="Paula Montero" userId="9c82981b-9b26-4f56-a06f-e948bb469f68" providerId="ADAL" clId="{4F3453A2-9A9F-49FC-AB58-A31D60358D02}" dt="2023-12-15T10:35:51.806" v="51" actId="478"/>
          <ac:spMkLst>
            <pc:docMk/>
            <pc:sldMk cId="2098176612" sldId="329"/>
            <ac:spMk id="12" creationId="{434615CF-7238-BDCE-9DEA-E6599F4D2D87}"/>
          </ac:spMkLst>
        </pc:spChg>
        <pc:spChg chg="mod">
          <ac:chgData name="Paula Montero" userId="9c82981b-9b26-4f56-a06f-e948bb469f68" providerId="ADAL" clId="{4F3453A2-9A9F-49FC-AB58-A31D60358D02}" dt="2023-12-15T10:39:56.798" v="91" actId="1076"/>
          <ac:spMkLst>
            <pc:docMk/>
            <pc:sldMk cId="2098176612" sldId="329"/>
            <ac:spMk id="14" creationId="{214394A2-A711-3832-AC7C-2854798D18E8}"/>
          </ac:spMkLst>
        </pc:spChg>
        <pc:spChg chg="del">
          <ac:chgData name="Paula Montero" userId="9c82981b-9b26-4f56-a06f-e948bb469f68" providerId="ADAL" clId="{4F3453A2-9A9F-49FC-AB58-A31D60358D02}" dt="2023-12-15T10:35:49.333" v="49" actId="478"/>
          <ac:spMkLst>
            <pc:docMk/>
            <pc:sldMk cId="2098176612" sldId="329"/>
            <ac:spMk id="15" creationId="{8563472A-CB67-0D04-20D8-CE0142F2EBD1}"/>
          </ac:spMkLst>
        </pc:spChg>
        <pc:spChg chg="del">
          <ac:chgData name="Paula Montero" userId="9c82981b-9b26-4f56-a06f-e948bb469f68" providerId="ADAL" clId="{4F3453A2-9A9F-49FC-AB58-A31D60358D02}" dt="2023-12-15T10:35:50.319" v="50" actId="478"/>
          <ac:spMkLst>
            <pc:docMk/>
            <pc:sldMk cId="2098176612" sldId="329"/>
            <ac:spMk id="16" creationId="{30011D09-7B9D-EEBA-5BE7-87D6A6DA1BA8}"/>
          </ac:spMkLst>
        </pc:spChg>
        <pc:spChg chg="del">
          <ac:chgData name="Paula Montero" userId="9c82981b-9b26-4f56-a06f-e948bb469f68" providerId="ADAL" clId="{4F3453A2-9A9F-49FC-AB58-A31D60358D02}" dt="2023-12-15T10:35:53.830" v="52" actId="478"/>
          <ac:spMkLst>
            <pc:docMk/>
            <pc:sldMk cId="2098176612" sldId="329"/>
            <ac:spMk id="17" creationId="{45526971-6373-612D-A4A2-8D11D6E4AB76}"/>
          </ac:spMkLst>
        </pc:spChg>
        <pc:spChg chg="del">
          <ac:chgData name="Paula Montero" userId="9c82981b-9b26-4f56-a06f-e948bb469f68" providerId="ADAL" clId="{4F3453A2-9A9F-49FC-AB58-A31D60358D02}" dt="2023-12-15T10:35:47.532" v="48" actId="478"/>
          <ac:spMkLst>
            <pc:docMk/>
            <pc:sldMk cId="2098176612" sldId="329"/>
            <ac:spMk id="18" creationId="{1CF9757B-4DF5-3051-DD9F-531B57451A3E}"/>
          </ac:spMkLst>
        </pc:spChg>
        <pc:picChg chg="del">
          <ac:chgData name="Paula Montero" userId="9c82981b-9b26-4f56-a06f-e948bb469f68" providerId="ADAL" clId="{4F3453A2-9A9F-49FC-AB58-A31D60358D02}" dt="2023-12-15T10:37:59.012" v="72" actId="478"/>
          <ac:picMkLst>
            <pc:docMk/>
            <pc:sldMk cId="2098176612" sldId="329"/>
            <ac:picMk id="11" creationId="{3EE082FD-D8A5-EDAF-1973-C77E08707AB6}"/>
          </ac:picMkLst>
        </pc:picChg>
        <pc:picChg chg="del">
          <ac:chgData name="Paula Montero" userId="9c82981b-9b26-4f56-a06f-e948bb469f68" providerId="ADAL" clId="{4F3453A2-9A9F-49FC-AB58-A31D60358D02}" dt="2023-12-15T10:38:14.485" v="74" actId="478"/>
          <ac:picMkLst>
            <pc:docMk/>
            <pc:sldMk cId="2098176612" sldId="329"/>
            <ac:picMk id="13" creationId="{49FDA68B-6DD3-4484-33D9-A25E260E0505}"/>
          </ac:picMkLst>
        </pc:picChg>
        <pc:picChg chg="add mod">
          <ac:chgData name="Paula Montero" userId="9c82981b-9b26-4f56-a06f-e948bb469f68" providerId="ADAL" clId="{4F3453A2-9A9F-49FC-AB58-A31D60358D02}" dt="2023-12-15T10:40:21.387" v="95" actId="1076"/>
          <ac:picMkLst>
            <pc:docMk/>
            <pc:sldMk cId="2098176612" sldId="329"/>
            <ac:picMk id="19" creationId="{3C8E4321-9147-386E-339F-E902E73B3EB5}"/>
          </ac:picMkLst>
        </pc:picChg>
        <pc:picChg chg="add mod">
          <ac:chgData name="Paula Montero" userId="9c82981b-9b26-4f56-a06f-e948bb469f68" providerId="ADAL" clId="{4F3453A2-9A9F-49FC-AB58-A31D60358D02}" dt="2023-12-15T10:40:24.780" v="96" actId="1076"/>
          <ac:picMkLst>
            <pc:docMk/>
            <pc:sldMk cId="2098176612" sldId="329"/>
            <ac:picMk id="20" creationId="{81AD133C-A67C-A686-1CFE-57B307887142}"/>
          </ac:picMkLst>
        </pc:picChg>
      </pc:sldChg>
      <pc:sldChg chg="addSp delSp modSp mod">
        <pc:chgData name="Paula Montero" userId="9c82981b-9b26-4f56-a06f-e948bb469f68" providerId="ADAL" clId="{4F3453A2-9A9F-49FC-AB58-A31D60358D02}" dt="2023-12-15T13:17:12.987" v="884" actId="14100"/>
        <pc:sldMkLst>
          <pc:docMk/>
          <pc:sldMk cId="3540396738" sldId="330"/>
        </pc:sldMkLst>
        <pc:spChg chg="del">
          <ac:chgData name="Paula Montero" userId="9c82981b-9b26-4f56-a06f-e948bb469f68" providerId="ADAL" clId="{4F3453A2-9A9F-49FC-AB58-A31D60358D02}" dt="2023-12-15T13:16:47.777" v="879" actId="478"/>
          <ac:spMkLst>
            <pc:docMk/>
            <pc:sldMk cId="3540396738" sldId="330"/>
            <ac:spMk id="2" creationId="{329CDB57-48B1-A2DE-DC3B-9929AC622ADC}"/>
          </ac:spMkLst>
        </pc:spChg>
        <pc:spChg chg="del">
          <ac:chgData name="Paula Montero" userId="9c82981b-9b26-4f56-a06f-e948bb469f68" providerId="ADAL" clId="{4F3453A2-9A9F-49FC-AB58-A31D60358D02}" dt="2023-12-15T10:41:09.893" v="103" actId="478"/>
          <ac:spMkLst>
            <pc:docMk/>
            <pc:sldMk cId="3540396738" sldId="330"/>
            <ac:spMk id="3" creationId="{62F18495-2F63-595F-EC40-9DF1B7EA30DD}"/>
          </ac:spMkLst>
        </pc:spChg>
        <pc:spChg chg="del">
          <ac:chgData name="Paula Montero" userId="9c82981b-9b26-4f56-a06f-e948bb469f68" providerId="ADAL" clId="{4F3453A2-9A9F-49FC-AB58-A31D60358D02}" dt="2023-12-15T10:41:09.159" v="102" actId="478"/>
          <ac:spMkLst>
            <pc:docMk/>
            <pc:sldMk cId="3540396738" sldId="330"/>
            <ac:spMk id="5" creationId="{58CD741A-149F-3571-03B6-FB5ECE979861}"/>
          </ac:spMkLst>
        </pc:spChg>
        <pc:spChg chg="add mod">
          <ac:chgData name="Paula Montero" userId="9c82981b-9b26-4f56-a06f-e948bb469f68" providerId="ADAL" clId="{4F3453A2-9A9F-49FC-AB58-A31D60358D02}" dt="2023-12-15T13:17:12.987" v="884" actId="14100"/>
          <ac:spMkLst>
            <pc:docMk/>
            <pc:sldMk cId="3540396738" sldId="330"/>
            <ac:spMk id="6" creationId="{A7BB9813-6A19-CCE6-8733-355EAAEA7F68}"/>
          </ac:spMkLst>
        </pc:spChg>
        <pc:spChg chg="del">
          <ac:chgData name="Paula Montero" userId="9c82981b-9b26-4f56-a06f-e948bb469f68" providerId="ADAL" clId="{4F3453A2-9A9F-49FC-AB58-A31D60358D02}" dt="2023-12-15T10:41:24.344" v="105" actId="478"/>
          <ac:spMkLst>
            <pc:docMk/>
            <pc:sldMk cId="3540396738" sldId="330"/>
            <ac:spMk id="7" creationId="{BEDE4313-4B3A-2951-4C5E-ADF9147075D1}"/>
          </ac:spMkLst>
        </pc:spChg>
        <pc:spChg chg="add del mod">
          <ac:chgData name="Paula Montero" userId="9c82981b-9b26-4f56-a06f-e948bb469f68" providerId="ADAL" clId="{4F3453A2-9A9F-49FC-AB58-A31D60358D02}" dt="2023-12-15T13:16:50.355" v="880" actId="478"/>
          <ac:spMkLst>
            <pc:docMk/>
            <pc:sldMk cId="3540396738" sldId="330"/>
            <ac:spMk id="12" creationId="{2A97A84E-9665-60AB-2A1B-B7815B9CC190}"/>
          </ac:spMkLst>
        </pc:spChg>
        <pc:spChg chg="add mod">
          <ac:chgData name="Paula Montero" userId="9c82981b-9b26-4f56-a06f-e948bb469f68" providerId="ADAL" clId="{4F3453A2-9A9F-49FC-AB58-A31D60358D02}" dt="2023-12-15T13:17:00.265" v="882"/>
          <ac:spMkLst>
            <pc:docMk/>
            <pc:sldMk cId="3540396738" sldId="330"/>
            <ac:spMk id="13" creationId="{C0E19385-BA20-C792-3147-1DC98C7BE16D}"/>
          </ac:spMkLst>
        </pc:spChg>
        <pc:picChg chg="del">
          <ac:chgData name="Paula Montero" userId="9c82981b-9b26-4f56-a06f-e948bb469f68" providerId="ADAL" clId="{4F3453A2-9A9F-49FC-AB58-A31D60358D02}" dt="2023-12-15T10:41:10.496" v="104" actId="478"/>
          <ac:picMkLst>
            <pc:docMk/>
            <pc:sldMk cId="3540396738" sldId="330"/>
            <ac:picMk id="4" creationId="{6AFEE80A-14A1-C042-066D-4C75F5F49A1E}"/>
          </ac:picMkLst>
        </pc:picChg>
        <pc:picChg chg="add del mod">
          <ac:chgData name="Paula Montero" userId="9c82981b-9b26-4f56-a06f-e948bb469f68" providerId="ADAL" clId="{4F3453A2-9A9F-49FC-AB58-A31D60358D02}" dt="2023-12-15T13:16:41.157" v="877" actId="478"/>
          <ac:picMkLst>
            <pc:docMk/>
            <pc:sldMk cId="3540396738" sldId="330"/>
            <ac:picMk id="9" creationId="{76CBC442-1691-FF37-85C8-F0EA7BF464CD}"/>
          </ac:picMkLst>
        </pc:picChg>
        <pc:picChg chg="add mod">
          <ac:chgData name="Paula Montero" userId="9c82981b-9b26-4f56-a06f-e948bb469f68" providerId="ADAL" clId="{4F3453A2-9A9F-49FC-AB58-A31D60358D02}" dt="2023-12-15T13:16:43.247" v="878"/>
          <ac:picMkLst>
            <pc:docMk/>
            <pc:sldMk cId="3540396738" sldId="330"/>
            <ac:picMk id="10" creationId="{3DE6E10B-ED80-3825-6E08-7AC9BEF9C400}"/>
          </ac:picMkLst>
        </pc:picChg>
      </pc:sldChg>
      <pc:sldChg chg="modSp mod">
        <pc:chgData name="Paula Montero" userId="9c82981b-9b26-4f56-a06f-e948bb469f68" providerId="ADAL" clId="{4F3453A2-9A9F-49FC-AB58-A31D60358D02}" dt="2023-12-15T13:06:31.629" v="715" actId="20577"/>
        <pc:sldMkLst>
          <pc:docMk/>
          <pc:sldMk cId="1454519032" sldId="333"/>
        </pc:sldMkLst>
        <pc:spChg chg="mod">
          <ac:chgData name="Paula Montero" userId="9c82981b-9b26-4f56-a06f-e948bb469f68" providerId="ADAL" clId="{4F3453A2-9A9F-49FC-AB58-A31D60358D02}" dt="2023-12-15T13:06:31.629" v="715" actId="20577"/>
          <ac:spMkLst>
            <pc:docMk/>
            <pc:sldMk cId="1454519032" sldId="333"/>
            <ac:spMk id="5" creationId="{8DDA5A8F-916F-4B0A-89B9-F55C61E55418}"/>
          </ac:spMkLst>
        </pc:spChg>
      </pc:sldChg>
      <pc:sldChg chg="addSp delSp modSp mod modNotesTx">
        <pc:chgData name="Paula Montero" userId="9c82981b-9b26-4f56-a06f-e948bb469f68" providerId="ADAL" clId="{4F3453A2-9A9F-49FC-AB58-A31D60358D02}" dt="2023-12-15T13:09:21.011" v="787" actId="166"/>
        <pc:sldMkLst>
          <pc:docMk/>
          <pc:sldMk cId="2588583920" sldId="336"/>
        </pc:sldMkLst>
        <pc:spChg chg="mod ord">
          <ac:chgData name="Paula Montero" userId="9c82981b-9b26-4f56-a06f-e948bb469f68" providerId="ADAL" clId="{4F3453A2-9A9F-49FC-AB58-A31D60358D02}" dt="2023-12-15T13:09:21.011" v="787" actId="166"/>
          <ac:spMkLst>
            <pc:docMk/>
            <pc:sldMk cId="2588583920" sldId="336"/>
            <ac:spMk id="5" creationId="{5942FA05-32CF-E12F-7D17-91C90D03B0B7}"/>
          </ac:spMkLst>
        </pc:spChg>
        <pc:spChg chg="del">
          <ac:chgData name="Paula Montero" userId="9c82981b-9b26-4f56-a06f-e948bb469f68" providerId="ADAL" clId="{4F3453A2-9A9F-49FC-AB58-A31D60358D02}" dt="2023-12-15T13:07:01.272" v="719" actId="478"/>
          <ac:spMkLst>
            <pc:docMk/>
            <pc:sldMk cId="2588583920" sldId="336"/>
            <ac:spMk id="6" creationId="{5AAD97AD-B636-7C9B-9DB3-B608D94DB76A}"/>
          </ac:spMkLst>
        </pc:spChg>
        <pc:spChg chg="del">
          <ac:chgData name="Paula Montero" userId="9c82981b-9b26-4f56-a06f-e948bb469f68" providerId="ADAL" clId="{4F3453A2-9A9F-49FC-AB58-A31D60358D02}" dt="2023-12-15T13:06:49.593" v="717" actId="478"/>
          <ac:spMkLst>
            <pc:docMk/>
            <pc:sldMk cId="2588583920" sldId="336"/>
            <ac:spMk id="7" creationId="{F93A7268-30DB-D73C-B086-D9F1932D8678}"/>
          </ac:spMkLst>
        </pc:spChg>
        <pc:picChg chg="add mod">
          <ac:chgData name="Paula Montero" userId="9c82981b-9b26-4f56-a06f-e948bb469f68" providerId="ADAL" clId="{4F3453A2-9A9F-49FC-AB58-A31D60358D02}" dt="2023-12-15T13:09:12.847" v="786" actId="1076"/>
          <ac:picMkLst>
            <pc:docMk/>
            <pc:sldMk cId="2588583920" sldId="336"/>
            <ac:picMk id="3" creationId="{5E9F139B-6FEC-3444-A42B-A999125CB10A}"/>
          </ac:picMkLst>
        </pc:picChg>
      </pc:sldChg>
      <pc:sldChg chg="addSp delSp modSp mod ord modNotesTx">
        <pc:chgData name="Paula Montero" userId="9c82981b-9b26-4f56-a06f-e948bb469f68" providerId="ADAL" clId="{4F3453A2-9A9F-49FC-AB58-A31D60358D02}" dt="2023-12-15T10:47:11.219" v="182" actId="1076"/>
        <pc:sldMkLst>
          <pc:docMk/>
          <pc:sldMk cId="2138340573" sldId="337"/>
        </pc:sldMkLst>
        <pc:spChg chg="add mod">
          <ac:chgData name="Paula Montero" userId="9c82981b-9b26-4f56-a06f-e948bb469f68" providerId="ADAL" clId="{4F3453A2-9A9F-49FC-AB58-A31D60358D02}" dt="2023-12-15T10:45:23.420" v="156" actId="208"/>
          <ac:spMkLst>
            <pc:docMk/>
            <pc:sldMk cId="2138340573" sldId="337"/>
            <ac:spMk id="3" creationId="{1D2AF1FC-73D4-FA71-B853-00D5D452644E}"/>
          </ac:spMkLst>
        </pc:spChg>
        <pc:spChg chg="del">
          <ac:chgData name="Paula Montero" userId="9c82981b-9b26-4f56-a06f-e948bb469f68" providerId="ADAL" clId="{4F3453A2-9A9F-49FC-AB58-A31D60358D02}" dt="2023-12-15T10:44:35.010" v="144" actId="478"/>
          <ac:spMkLst>
            <pc:docMk/>
            <pc:sldMk cId="2138340573" sldId="337"/>
            <ac:spMk id="4" creationId="{20334A4A-1302-5AA3-CDB0-CFACE9CA2589}"/>
          </ac:spMkLst>
        </pc:spChg>
        <pc:spChg chg="mod topLvl">
          <ac:chgData name="Paula Montero" userId="9c82981b-9b26-4f56-a06f-e948bb469f68" providerId="ADAL" clId="{4F3453A2-9A9F-49FC-AB58-A31D60358D02}" dt="2023-12-15T10:46:56.081" v="178" actId="14100"/>
          <ac:spMkLst>
            <pc:docMk/>
            <pc:sldMk cId="2138340573" sldId="337"/>
            <ac:spMk id="9" creationId="{9965CC41-4317-7FB5-7521-D70A635A5374}"/>
          </ac:spMkLst>
        </pc:spChg>
        <pc:spChg chg="del">
          <ac:chgData name="Paula Montero" userId="9c82981b-9b26-4f56-a06f-e948bb469f68" providerId="ADAL" clId="{4F3453A2-9A9F-49FC-AB58-A31D60358D02}" dt="2023-12-15T10:44:31.467" v="141" actId="478"/>
          <ac:spMkLst>
            <pc:docMk/>
            <pc:sldMk cId="2138340573" sldId="337"/>
            <ac:spMk id="11" creationId="{069364A5-DA21-5966-2642-CBA550BFC5CB}"/>
          </ac:spMkLst>
        </pc:spChg>
        <pc:spChg chg="del">
          <ac:chgData name="Paula Montero" userId="9c82981b-9b26-4f56-a06f-e948bb469f68" providerId="ADAL" clId="{4F3453A2-9A9F-49FC-AB58-A31D60358D02}" dt="2023-12-15T10:44:33.004" v="142" actId="478"/>
          <ac:spMkLst>
            <pc:docMk/>
            <pc:sldMk cId="2138340573" sldId="337"/>
            <ac:spMk id="12" creationId="{59B3D21B-71F3-2F74-1368-0B5FA88C2D43}"/>
          </ac:spMkLst>
        </pc:spChg>
        <pc:spChg chg="mod topLvl">
          <ac:chgData name="Paula Montero" userId="9c82981b-9b26-4f56-a06f-e948bb469f68" providerId="ADAL" clId="{4F3453A2-9A9F-49FC-AB58-A31D60358D02}" dt="2023-12-15T10:47:06.644" v="181" actId="14100"/>
          <ac:spMkLst>
            <pc:docMk/>
            <pc:sldMk cId="2138340573" sldId="337"/>
            <ac:spMk id="13" creationId="{41A9ADA9-4307-F55A-8AFF-752969258DC3}"/>
          </ac:spMkLst>
        </pc:spChg>
        <pc:spChg chg="mod topLvl">
          <ac:chgData name="Paula Montero" userId="9c82981b-9b26-4f56-a06f-e948bb469f68" providerId="ADAL" clId="{4F3453A2-9A9F-49FC-AB58-A31D60358D02}" dt="2023-12-15T10:47:03.797" v="180" actId="14100"/>
          <ac:spMkLst>
            <pc:docMk/>
            <pc:sldMk cId="2138340573" sldId="337"/>
            <ac:spMk id="14" creationId="{9DE184D2-A640-8551-2B97-7FE06B155593}"/>
          </ac:spMkLst>
        </pc:spChg>
        <pc:spChg chg="mod topLvl">
          <ac:chgData name="Paula Montero" userId="9c82981b-9b26-4f56-a06f-e948bb469f68" providerId="ADAL" clId="{4F3453A2-9A9F-49FC-AB58-A31D60358D02}" dt="2023-12-15T10:47:00" v="179" actId="14100"/>
          <ac:spMkLst>
            <pc:docMk/>
            <pc:sldMk cId="2138340573" sldId="337"/>
            <ac:spMk id="15" creationId="{DB04DA94-EEA5-533F-1BB4-0B76F10C7B98}"/>
          </ac:spMkLst>
        </pc:spChg>
        <pc:spChg chg="mod topLvl">
          <ac:chgData name="Paula Montero" userId="9c82981b-9b26-4f56-a06f-e948bb469f68" providerId="ADAL" clId="{4F3453A2-9A9F-49FC-AB58-A31D60358D02}" dt="2023-12-15T10:47:11.219" v="182" actId="1076"/>
          <ac:spMkLst>
            <pc:docMk/>
            <pc:sldMk cId="2138340573" sldId="337"/>
            <ac:spMk id="16" creationId="{BB753198-ADC6-9B40-5110-79CA7CDE9A49}"/>
          </ac:spMkLst>
        </pc:spChg>
        <pc:grpChg chg="add del mod">
          <ac:chgData name="Paula Montero" userId="9c82981b-9b26-4f56-a06f-e948bb469f68" providerId="ADAL" clId="{4F3453A2-9A9F-49FC-AB58-A31D60358D02}" dt="2023-12-15T10:46:30.352" v="168" actId="165"/>
          <ac:grpSpMkLst>
            <pc:docMk/>
            <pc:sldMk cId="2138340573" sldId="337"/>
            <ac:grpSpMk id="7" creationId="{41A6A886-EB39-FF9D-FDC6-C0712157C72C}"/>
          </ac:grpSpMkLst>
        </pc:grpChg>
        <pc:picChg chg="add del mod">
          <ac:chgData name="Paula Montero" userId="9c82981b-9b26-4f56-a06f-e948bb469f68" providerId="ADAL" clId="{4F3453A2-9A9F-49FC-AB58-A31D60358D02}" dt="2023-12-15T10:46:04.223" v="162" actId="478"/>
          <ac:picMkLst>
            <pc:docMk/>
            <pc:sldMk cId="2138340573" sldId="337"/>
            <ac:picMk id="5" creationId="{5B8771CE-57BD-08F1-9EF2-90446A03478E}"/>
          </ac:picMkLst>
        </pc:picChg>
        <pc:picChg chg="add del mod">
          <ac:chgData name="Paula Montero" userId="9c82981b-9b26-4f56-a06f-e948bb469f68" providerId="ADAL" clId="{4F3453A2-9A9F-49FC-AB58-A31D60358D02}" dt="2023-12-15T10:46:07.704" v="164" actId="478"/>
          <ac:picMkLst>
            <pc:docMk/>
            <pc:sldMk cId="2138340573" sldId="337"/>
            <ac:picMk id="6" creationId="{1CCCF778-A650-ACDD-89EC-2A844D8D1491}"/>
          </ac:picMkLst>
        </pc:picChg>
        <pc:picChg chg="mod topLvl">
          <ac:chgData name="Paula Montero" userId="9c82981b-9b26-4f56-a06f-e948bb469f68" providerId="ADAL" clId="{4F3453A2-9A9F-49FC-AB58-A31D60358D02}" dt="2023-12-15T10:46:35.283" v="169" actId="208"/>
          <ac:picMkLst>
            <pc:docMk/>
            <pc:sldMk cId="2138340573" sldId="337"/>
            <ac:picMk id="8" creationId="{688EF64C-D202-478D-89EE-3E6BCBE37A73}"/>
          </ac:picMkLst>
        </pc:picChg>
        <pc:picChg chg="del">
          <ac:chgData name="Paula Montero" userId="9c82981b-9b26-4f56-a06f-e948bb469f68" providerId="ADAL" clId="{4F3453A2-9A9F-49FC-AB58-A31D60358D02}" dt="2023-12-15T10:44:33.991" v="143" actId="478"/>
          <ac:picMkLst>
            <pc:docMk/>
            <pc:sldMk cId="2138340573" sldId="337"/>
            <ac:picMk id="10" creationId="{8A82FA38-E7C0-E415-EA3A-A6EDE09A639C}"/>
          </ac:picMkLst>
        </pc:picChg>
      </pc:sldChg>
      <pc:sldChg chg="addSp delSp modSp mod modNotesTx">
        <pc:chgData name="Paula Montero" userId="9c82981b-9b26-4f56-a06f-e948bb469f68" providerId="ADAL" clId="{4F3453A2-9A9F-49FC-AB58-A31D60358D02}" dt="2023-12-15T10:35:31.609" v="45"/>
        <pc:sldMkLst>
          <pc:docMk/>
          <pc:sldMk cId="56975911" sldId="338"/>
        </pc:sldMkLst>
        <pc:spChg chg="del">
          <ac:chgData name="Paula Montero" userId="9c82981b-9b26-4f56-a06f-e948bb469f68" providerId="ADAL" clId="{4F3453A2-9A9F-49FC-AB58-A31D60358D02}" dt="2023-12-15T10:33:00.514" v="28" actId="478"/>
          <ac:spMkLst>
            <pc:docMk/>
            <pc:sldMk cId="56975911" sldId="338"/>
            <ac:spMk id="2" creationId="{954CDC04-2CC7-1960-8537-FF8CD31087A0}"/>
          </ac:spMkLst>
        </pc:spChg>
        <pc:spChg chg="mod">
          <ac:chgData name="Paula Montero" userId="9c82981b-9b26-4f56-a06f-e948bb469f68" providerId="ADAL" clId="{4F3453A2-9A9F-49FC-AB58-A31D60358D02}" dt="2023-12-15T10:32:52.351" v="27" actId="1076"/>
          <ac:spMkLst>
            <pc:docMk/>
            <pc:sldMk cId="56975911" sldId="338"/>
            <ac:spMk id="3" creationId="{8491DC54-C34A-82C8-DA5D-1BE1733EB9D5}"/>
          </ac:spMkLst>
        </pc:spChg>
        <pc:spChg chg="mod">
          <ac:chgData name="Paula Montero" userId="9c82981b-9b26-4f56-a06f-e948bb469f68" providerId="ADAL" clId="{4F3453A2-9A9F-49FC-AB58-A31D60358D02}" dt="2023-12-15T10:35:21.518" v="44" actId="1076"/>
          <ac:spMkLst>
            <pc:docMk/>
            <pc:sldMk cId="56975911" sldId="338"/>
            <ac:spMk id="4" creationId="{0ADE3A39-321E-38FF-6156-55E293C6A586}"/>
          </ac:spMkLst>
        </pc:spChg>
        <pc:spChg chg="del">
          <ac:chgData name="Paula Montero" userId="9c82981b-9b26-4f56-a06f-e948bb469f68" providerId="ADAL" clId="{4F3453A2-9A9F-49FC-AB58-A31D60358D02}" dt="2023-12-15T10:31:31.829" v="0" actId="478"/>
          <ac:spMkLst>
            <pc:docMk/>
            <pc:sldMk cId="56975911" sldId="338"/>
            <ac:spMk id="6" creationId="{9DE234BD-DFA9-D5C1-58B5-155EE48860D2}"/>
          </ac:spMkLst>
        </pc:spChg>
        <pc:spChg chg="del">
          <ac:chgData name="Paula Montero" userId="9c82981b-9b26-4f56-a06f-e948bb469f68" providerId="ADAL" clId="{4F3453A2-9A9F-49FC-AB58-A31D60358D02}" dt="2023-12-15T10:31:32.578" v="1" actId="478"/>
          <ac:spMkLst>
            <pc:docMk/>
            <pc:sldMk cId="56975911" sldId="338"/>
            <ac:spMk id="8" creationId="{626FE96D-9F3A-1A6C-8F5E-25EEF4279B4C}"/>
          </ac:spMkLst>
        </pc:spChg>
        <pc:spChg chg="del">
          <ac:chgData name="Paula Montero" userId="9c82981b-9b26-4f56-a06f-e948bb469f68" providerId="ADAL" clId="{4F3453A2-9A9F-49FC-AB58-A31D60358D02}" dt="2023-12-15T10:31:33.480" v="2" actId="478"/>
          <ac:spMkLst>
            <pc:docMk/>
            <pc:sldMk cId="56975911" sldId="338"/>
            <ac:spMk id="9" creationId="{A9F57584-0A6E-7C3A-47AE-DABF7FDA0DEA}"/>
          </ac:spMkLst>
        </pc:spChg>
        <pc:spChg chg="del">
          <ac:chgData name="Paula Montero" userId="9c82981b-9b26-4f56-a06f-e948bb469f68" providerId="ADAL" clId="{4F3453A2-9A9F-49FC-AB58-A31D60358D02}" dt="2023-12-15T10:31:35.070" v="3" actId="478"/>
          <ac:spMkLst>
            <pc:docMk/>
            <pc:sldMk cId="56975911" sldId="338"/>
            <ac:spMk id="11" creationId="{2623FD31-2ACB-E417-D339-961A2E0BB797}"/>
          </ac:spMkLst>
        </pc:spChg>
        <pc:picChg chg="add mod modCrop">
          <ac:chgData name="Paula Montero" userId="9c82981b-9b26-4f56-a06f-e948bb469f68" providerId="ADAL" clId="{4F3453A2-9A9F-49FC-AB58-A31D60358D02}" dt="2023-12-15T10:35:11.136" v="43" actId="732"/>
          <ac:picMkLst>
            <pc:docMk/>
            <pc:sldMk cId="56975911" sldId="338"/>
            <ac:picMk id="13" creationId="{B435E694-7AD0-E84C-26BD-7D30081BB954}"/>
          </ac:picMkLst>
        </pc:picChg>
      </pc:sldChg>
      <pc:sldChg chg="addSp delSp modSp mod modNotesTx">
        <pc:chgData name="Paula Montero" userId="9c82981b-9b26-4f56-a06f-e948bb469f68" providerId="ADAL" clId="{4F3453A2-9A9F-49FC-AB58-A31D60358D02}" dt="2023-12-15T13:12:11.051" v="822" actId="1076"/>
        <pc:sldMkLst>
          <pc:docMk/>
          <pc:sldMk cId="2415740762" sldId="339"/>
        </pc:sldMkLst>
        <pc:spChg chg="add mod">
          <ac:chgData name="Paula Montero" userId="9c82981b-9b26-4f56-a06f-e948bb469f68" providerId="ADAL" clId="{4F3453A2-9A9F-49FC-AB58-A31D60358D02}" dt="2023-12-15T13:12:11.051" v="822" actId="1076"/>
          <ac:spMkLst>
            <pc:docMk/>
            <pc:sldMk cId="2415740762" sldId="339"/>
            <ac:spMk id="2" creationId="{51786277-1035-955B-431B-4DA1AD56A4F7}"/>
          </ac:spMkLst>
        </pc:spChg>
        <pc:spChg chg="del">
          <ac:chgData name="Paula Montero" userId="9c82981b-9b26-4f56-a06f-e948bb469f68" providerId="ADAL" clId="{4F3453A2-9A9F-49FC-AB58-A31D60358D02}" dt="2023-12-15T13:11:57.185" v="818" actId="478"/>
          <ac:spMkLst>
            <pc:docMk/>
            <pc:sldMk cId="2415740762" sldId="339"/>
            <ac:spMk id="4" creationId="{3C7EE080-DF9F-4C6C-8733-24FD105DFF38}"/>
          </ac:spMkLst>
        </pc:spChg>
        <pc:spChg chg="del">
          <ac:chgData name="Paula Montero" userId="9c82981b-9b26-4f56-a06f-e948bb469f68" providerId="ADAL" clId="{4F3453A2-9A9F-49FC-AB58-A31D60358D02}" dt="2023-12-15T13:11:51.385" v="813" actId="478"/>
          <ac:spMkLst>
            <pc:docMk/>
            <pc:sldMk cId="2415740762" sldId="339"/>
            <ac:spMk id="6" creationId="{4C1F4F7F-5CF0-4873-9592-D2EEC8281A81}"/>
          </ac:spMkLst>
        </pc:spChg>
        <pc:spChg chg="del">
          <ac:chgData name="Paula Montero" userId="9c82981b-9b26-4f56-a06f-e948bb469f68" providerId="ADAL" clId="{4F3453A2-9A9F-49FC-AB58-A31D60358D02}" dt="2023-12-15T13:11:55.720" v="817" actId="478"/>
          <ac:spMkLst>
            <pc:docMk/>
            <pc:sldMk cId="2415740762" sldId="339"/>
            <ac:spMk id="7" creationId="{E54CC15F-D282-4833-AAD7-C6CA93A64804}"/>
          </ac:spMkLst>
        </pc:spChg>
        <pc:spChg chg="del">
          <ac:chgData name="Paula Montero" userId="9c82981b-9b26-4f56-a06f-e948bb469f68" providerId="ADAL" clId="{4F3453A2-9A9F-49FC-AB58-A31D60358D02}" dt="2023-12-15T13:11:54.223" v="816" actId="478"/>
          <ac:spMkLst>
            <pc:docMk/>
            <pc:sldMk cId="2415740762" sldId="339"/>
            <ac:spMk id="8" creationId="{3D350991-A414-4692-B776-41A6A73B8DA3}"/>
          </ac:spMkLst>
        </pc:spChg>
        <pc:spChg chg="del">
          <ac:chgData name="Paula Montero" userId="9c82981b-9b26-4f56-a06f-e948bb469f68" providerId="ADAL" clId="{4F3453A2-9A9F-49FC-AB58-A31D60358D02}" dt="2023-12-15T13:11:59.872" v="820" actId="478"/>
          <ac:spMkLst>
            <pc:docMk/>
            <pc:sldMk cId="2415740762" sldId="339"/>
            <ac:spMk id="9" creationId="{493B6A30-0E7F-43C5-B16A-3B3727B93786}"/>
          </ac:spMkLst>
        </pc:spChg>
        <pc:spChg chg="del">
          <ac:chgData name="Paula Montero" userId="9c82981b-9b26-4f56-a06f-e948bb469f68" providerId="ADAL" clId="{4F3453A2-9A9F-49FC-AB58-A31D60358D02}" dt="2023-12-15T13:11:58.351" v="819" actId="478"/>
          <ac:spMkLst>
            <pc:docMk/>
            <pc:sldMk cId="2415740762" sldId="339"/>
            <ac:spMk id="11" creationId="{7E8C0427-ADA7-466B-835B-BD03B13AEC4D}"/>
          </ac:spMkLst>
        </pc:spChg>
        <pc:picChg chg="del">
          <ac:chgData name="Paula Montero" userId="9c82981b-9b26-4f56-a06f-e948bb469f68" providerId="ADAL" clId="{4F3453A2-9A9F-49FC-AB58-A31D60358D02}" dt="2023-12-15T13:11:52.918" v="815" actId="478"/>
          <ac:picMkLst>
            <pc:docMk/>
            <pc:sldMk cId="2415740762" sldId="339"/>
            <ac:picMk id="3" creationId="{42A78373-5FD3-4B28-BA34-FF80BF72D22F}"/>
          </ac:picMkLst>
        </pc:picChg>
        <pc:picChg chg="del">
          <ac:chgData name="Paula Montero" userId="9c82981b-9b26-4f56-a06f-e948bb469f68" providerId="ADAL" clId="{4F3453A2-9A9F-49FC-AB58-A31D60358D02}" dt="2023-12-15T13:11:51.803" v="814" actId="478"/>
          <ac:picMkLst>
            <pc:docMk/>
            <pc:sldMk cId="2415740762" sldId="339"/>
            <ac:picMk id="5" creationId="{15ADA483-FFDB-4E3A-AFDA-669C9B762C20}"/>
          </ac:picMkLst>
        </pc:picChg>
      </pc:sldChg>
      <pc:sldChg chg="addSp delSp modSp mod modNotesTx">
        <pc:chgData name="Paula Montero" userId="9c82981b-9b26-4f56-a06f-e948bb469f68" providerId="ADAL" clId="{4F3453A2-9A9F-49FC-AB58-A31D60358D02}" dt="2023-12-15T12:53:43.678" v="632" actId="1076"/>
        <pc:sldMkLst>
          <pc:docMk/>
          <pc:sldMk cId="3330677680" sldId="340"/>
        </pc:sldMkLst>
        <pc:spChg chg="add mod">
          <ac:chgData name="Paula Montero" userId="9c82981b-9b26-4f56-a06f-e948bb469f68" providerId="ADAL" clId="{4F3453A2-9A9F-49FC-AB58-A31D60358D02}" dt="2023-12-15T12:51:24.778" v="604" actId="208"/>
          <ac:spMkLst>
            <pc:docMk/>
            <pc:sldMk cId="3330677680" sldId="340"/>
            <ac:spMk id="2" creationId="{2FCFCD63-054D-4164-9960-54C93C6D7D53}"/>
          </ac:spMkLst>
        </pc:spChg>
        <pc:spChg chg="del">
          <ac:chgData name="Paula Montero" userId="9c82981b-9b26-4f56-a06f-e948bb469f68" providerId="ADAL" clId="{4F3453A2-9A9F-49FC-AB58-A31D60358D02}" dt="2023-12-15T12:50:20.769" v="591" actId="478"/>
          <ac:spMkLst>
            <pc:docMk/>
            <pc:sldMk cId="3330677680" sldId="340"/>
            <ac:spMk id="3" creationId="{75FCC76E-60E0-4C09-BBBF-BF230CE11602}"/>
          </ac:spMkLst>
        </pc:spChg>
        <pc:spChg chg="del mod">
          <ac:chgData name="Paula Montero" userId="9c82981b-9b26-4f56-a06f-e948bb469f68" providerId="ADAL" clId="{4F3453A2-9A9F-49FC-AB58-A31D60358D02}" dt="2023-12-15T12:50:24.747" v="595" actId="478"/>
          <ac:spMkLst>
            <pc:docMk/>
            <pc:sldMk cId="3330677680" sldId="340"/>
            <ac:spMk id="5" creationId="{4AAB7565-3348-4D27-B341-6BE100372698}"/>
          </ac:spMkLst>
        </pc:spChg>
        <pc:spChg chg="del">
          <ac:chgData name="Paula Montero" userId="9c82981b-9b26-4f56-a06f-e948bb469f68" providerId="ADAL" clId="{4F3453A2-9A9F-49FC-AB58-A31D60358D02}" dt="2023-12-15T12:50:27.346" v="597" actId="478"/>
          <ac:spMkLst>
            <pc:docMk/>
            <pc:sldMk cId="3330677680" sldId="340"/>
            <ac:spMk id="7" creationId="{DD89CAB2-35E6-4495-B69C-E4B815DD3A0D}"/>
          </ac:spMkLst>
        </pc:spChg>
        <pc:spChg chg="del mod">
          <ac:chgData name="Paula Montero" userId="9c82981b-9b26-4f56-a06f-e948bb469f68" providerId="ADAL" clId="{4F3453A2-9A9F-49FC-AB58-A31D60358D02}" dt="2023-12-15T12:51:57.050" v="611" actId="478"/>
          <ac:spMkLst>
            <pc:docMk/>
            <pc:sldMk cId="3330677680" sldId="340"/>
            <ac:spMk id="9" creationId="{8DD9F5B0-320F-8414-039D-713EB2DFE03D}"/>
          </ac:spMkLst>
        </pc:spChg>
        <pc:spChg chg="del">
          <ac:chgData name="Paula Montero" userId="9c82981b-9b26-4f56-a06f-e948bb469f68" providerId="ADAL" clId="{4F3453A2-9A9F-49FC-AB58-A31D60358D02}" dt="2023-12-15T12:51:51.076" v="608" actId="478"/>
          <ac:spMkLst>
            <pc:docMk/>
            <pc:sldMk cId="3330677680" sldId="340"/>
            <ac:spMk id="10" creationId="{412A7A11-DAA0-3BAE-9281-D06E3C3B0707}"/>
          </ac:spMkLst>
        </pc:spChg>
        <pc:spChg chg="del">
          <ac:chgData name="Paula Montero" userId="9c82981b-9b26-4f56-a06f-e948bb469f68" providerId="ADAL" clId="{4F3453A2-9A9F-49FC-AB58-A31D60358D02}" dt="2023-12-15T12:46:18.921" v="588" actId="478"/>
          <ac:spMkLst>
            <pc:docMk/>
            <pc:sldMk cId="3330677680" sldId="340"/>
            <ac:spMk id="11" creationId="{E2522BC1-7183-0D5E-1034-966656AC3863}"/>
          </ac:spMkLst>
        </pc:spChg>
        <pc:spChg chg="add mod">
          <ac:chgData name="Paula Montero" userId="9c82981b-9b26-4f56-a06f-e948bb469f68" providerId="ADAL" clId="{4F3453A2-9A9F-49FC-AB58-A31D60358D02}" dt="2023-12-15T12:51:36.761" v="606" actId="1076"/>
          <ac:spMkLst>
            <pc:docMk/>
            <pc:sldMk cId="3330677680" sldId="340"/>
            <ac:spMk id="12" creationId="{87329F34-6D73-152C-EA1F-0F00BCF83C2A}"/>
          </ac:spMkLst>
        </pc:spChg>
        <pc:spChg chg="add mod">
          <ac:chgData name="Paula Montero" userId="9c82981b-9b26-4f56-a06f-e948bb469f68" providerId="ADAL" clId="{4F3453A2-9A9F-49FC-AB58-A31D60358D02}" dt="2023-12-15T12:52:12.719" v="616" actId="1076"/>
          <ac:spMkLst>
            <pc:docMk/>
            <pc:sldMk cId="3330677680" sldId="340"/>
            <ac:spMk id="15" creationId="{9201C8ED-2DAB-9FC0-A338-76DDD52AA2A4}"/>
          </ac:spMkLst>
        </pc:spChg>
        <pc:spChg chg="del">
          <ac:chgData name="Paula Montero" userId="9c82981b-9b26-4f56-a06f-e948bb469f68" providerId="ADAL" clId="{4F3453A2-9A9F-49FC-AB58-A31D60358D02}" dt="2023-12-15T12:50:26.119" v="596" actId="478"/>
          <ac:spMkLst>
            <pc:docMk/>
            <pc:sldMk cId="3330677680" sldId="340"/>
            <ac:spMk id="21" creationId="{92BD85D0-8B3E-86EB-0F00-05CE025F12AE}"/>
          </ac:spMkLst>
        </pc:spChg>
        <pc:picChg chg="del">
          <ac:chgData name="Paula Montero" userId="9c82981b-9b26-4f56-a06f-e948bb469f68" providerId="ADAL" clId="{4F3453A2-9A9F-49FC-AB58-A31D60358D02}" dt="2023-12-15T12:50:22.459" v="593" actId="478"/>
          <ac:picMkLst>
            <pc:docMk/>
            <pc:sldMk cId="3330677680" sldId="340"/>
            <ac:picMk id="4" creationId="{AA1386C7-AE23-4807-BEFF-B1E7D545CCE6}"/>
          </ac:picMkLst>
        </pc:picChg>
        <pc:picChg chg="del">
          <ac:chgData name="Paula Montero" userId="9c82981b-9b26-4f56-a06f-e948bb469f68" providerId="ADAL" clId="{4F3453A2-9A9F-49FC-AB58-A31D60358D02}" dt="2023-12-15T12:50:21.424" v="592" actId="478"/>
          <ac:picMkLst>
            <pc:docMk/>
            <pc:sldMk cId="3330677680" sldId="340"/>
            <ac:picMk id="6" creationId="{4475C241-B414-4705-85A9-93EF3F9E7E3D}"/>
          </ac:picMkLst>
        </pc:picChg>
        <pc:picChg chg="add mod">
          <ac:chgData name="Paula Montero" userId="9c82981b-9b26-4f56-a06f-e948bb469f68" providerId="ADAL" clId="{4F3453A2-9A9F-49FC-AB58-A31D60358D02}" dt="2023-12-15T12:52:22.865" v="617" actId="208"/>
          <ac:picMkLst>
            <pc:docMk/>
            <pc:sldMk cId="3330677680" sldId="340"/>
            <ac:picMk id="13" creationId="{147936BB-38FA-78FD-7BFB-7F0F7DA23E0B}"/>
          </ac:picMkLst>
        </pc:picChg>
        <pc:picChg chg="del">
          <ac:chgData name="Paula Montero" userId="9c82981b-9b26-4f56-a06f-e948bb469f68" providerId="ADAL" clId="{4F3453A2-9A9F-49FC-AB58-A31D60358D02}" dt="2023-12-15T12:53:00.007" v="623" actId="478"/>
          <ac:picMkLst>
            <pc:docMk/>
            <pc:sldMk cId="3330677680" sldId="340"/>
            <ac:picMk id="14" creationId="{76E05E06-4922-100A-EE48-6CBD5C143A78}"/>
          </ac:picMkLst>
        </pc:picChg>
        <pc:picChg chg="add mod">
          <ac:chgData name="Paula Montero" userId="9c82981b-9b26-4f56-a06f-e948bb469f68" providerId="ADAL" clId="{4F3453A2-9A9F-49FC-AB58-A31D60358D02}" dt="2023-12-15T12:53:14.325" v="625" actId="1076"/>
          <ac:picMkLst>
            <pc:docMk/>
            <pc:sldMk cId="3330677680" sldId="340"/>
            <ac:picMk id="16" creationId="{7842F208-5B8B-00A7-78E6-818DBEE84951}"/>
          </ac:picMkLst>
        </pc:picChg>
        <pc:picChg chg="add mod">
          <ac:chgData name="Paula Montero" userId="9c82981b-9b26-4f56-a06f-e948bb469f68" providerId="ADAL" clId="{4F3453A2-9A9F-49FC-AB58-A31D60358D02}" dt="2023-12-15T12:53:32.683" v="628" actId="1076"/>
          <ac:picMkLst>
            <pc:docMk/>
            <pc:sldMk cId="3330677680" sldId="340"/>
            <ac:picMk id="17" creationId="{7AF5FABF-9641-3AA8-7A1D-6AAE26782E74}"/>
          </ac:picMkLst>
        </pc:picChg>
        <pc:picChg chg="add mod">
          <ac:chgData name="Paula Montero" userId="9c82981b-9b26-4f56-a06f-e948bb469f68" providerId="ADAL" clId="{4F3453A2-9A9F-49FC-AB58-A31D60358D02}" dt="2023-12-15T12:53:43.678" v="632" actId="1076"/>
          <ac:picMkLst>
            <pc:docMk/>
            <pc:sldMk cId="3330677680" sldId="340"/>
            <ac:picMk id="18" creationId="{0AFE5FCF-D614-00D8-3668-8A282B447B17}"/>
          </ac:picMkLst>
        </pc:picChg>
      </pc:sldChg>
      <pc:sldChg chg="addSp delSp modSp add mod">
        <pc:chgData name="Paula Montero" userId="9c82981b-9b26-4f56-a06f-e948bb469f68" providerId="ADAL" clId="{4F3453A2-9A9F-49FC-AB58-A31D60358D02}" dt="2023-12-15T13:16:55.840" v="881" actId="1076"/>
        <pc:sldMkLst>
          <pc:docMk/>
          <pc:sldMk cId="3544751450" sldId="341"/>
        </pc:sldMkLst>
        <pc:spChg chg="mod">
          <ac:chgData name="Paula Montero" userId="9c82981b-9b26-4f56-a06f-e948bb469f68" providerId="ADAL" clId="{4F3453A2-9A9F-49FC-AB58-A31D60358D02}" dt="2023-12-15T13:16:55.840" v="881" actId="1076"/>
          <ac:spMkLst>
            <pc:docMk/>
            <pc:sldMk cId="3544751450" sldId="341"/>
            <ac:spMk id="2" creationId="{329CDB57-48B1-A2DE-DC3B-9929AC622ADC}"/>
          </ac:spMkLst>
        </pc:spChg>
        <pc:spChg chg="add mod">
          <ac:chgData name="Paula Montero" userId="9c82981b-9b26-4f56-a06f-e948bb469f68" providerId="ADAL" clId="{4F3453A2-9A9F-49FC-AB58-A31D60358D02}" dt="2023-12-15T13:16:35.252" v="876" actId="1076"/>
          <ac:spMkLst>
            <pc:docMk/>
            <pc:sldMk cId="3544751450" sldId="341"/>
            <ac:spMk id="3" creationId="{24549DA1-3EA2-70A7-CF5B-0DBC51E18F92}"/>
          </ac:spMkLst>
        </pc:spChg>
        <pc:spChg chg="del">
          <ac:chgData name="Paula Montero" userId="9c82981b-9b26-4f56-a06f-e948bb469f68" providerId="ADAL" clId="{4F3453A2-9A9F-49FC-AB58-A31D60358D02}" dt="2023-12-15T10:42:46.649" v="126" actId="478"/>
          <ac:spMkLst>
            <pc:docMk/>
            <pc:sldMk cId="3544751450" sldId="341"/>
            <ac:spMk id="6" creationId="{A7BB9813-6A19-CCE6-8733-355EAAEA7F68}"/>
          </ac:spMkLst>
        </pc:spChg>
        <pc:picChg chg="mod">
          <ac:chgData name="Paula Montero" userId="9c82981b-9b26-4f56-a06f-e948bb469f68" providerId="ADAL" clId="{4F3453A2-9A9F-49FC-AB58-A31D60358D02}" dt="2023-12-15T13:16:26.246" v="874" actId="14100"/>
          <ac:picMkLst>
            <pc:docMk/>
            <pc:sldMk cId="3544751450" sldId="341"/>
            <ac:picMk id="9" creationId="{76CBC442-1691-FF37-85C8-F0EA7BF464CD}"/>
          </ac:picMkLst>
        </pc:picChg>
      </pc:sldChg>
      <pc:sldChg chg="addSp modSp add mod modNotesTx">
        <pc:chgData name="Paula Montero" userId="9c82981b-9b26-4f56-a06f-e948bb469f68" providerId="ADAL" clId="{4F3453A2-9A9F-49FC-AB58-A31D60358D02}" dt="2023-12-15T10:49:29.159" v="222" actId="208"/>
        <pc:sldMkLst>
          <pc:docMk/>
          <pc:sldMk cId="4152120175" sldId="342"/>
        </pc:sldMkLst>
        <pc:spChg chg="mod">
          <ac:chgData name="Paula Montero" userId="9c82981b-9b26-4f56-a06f-e948bb469f68" providerId="ADAL" clId="{4F3453A2-9A9F-49FC-AB58-A31D60358D02}" dt="2023-12-15T10:48:25.274" v="204"/>
          <ac:spMkLst>
            <pc:docMk/>
            <pc:sldMk cId="4152120175" sldId="342"/>
            <ac:spMk id="2" creationId="{75821329-62F4-AAC1-EA96-201B3DB7DCA1}"/>
          </ac:spMkLst>
        </pc:spChg>
        <pc:spChg chg="add mod">
          <ac:chgData name="Paula Montero" userId="9c82981b-9b26-4f56-a06f-e948bb469f68" providerId="ADAL" clId="{4F3453A2-9A9F-49FC-AB58-A31D60358D02}" dt="2023-12-15T10:48:37.208" v="208" actId="1076"/>
          <ac:spMkLst>
            <pc:docMk/>
            <pc:sldMk cId="4152120175" sldId="342"/>
            <ac:spMk id="3" creationId="{148CE9AE-F5AA-5CAC-237F-5DED5F6DFBBA}"/>
          </ac:spMkLst>
        </pc:spChg>
        <pc:spChg chg="add mod">
          <ac:chgData name="Paula Montero" userId="9c82981b-9b26-4f56-a06f-e948bb469f68" providerId="ADAL" clId="{4F3453A2-9A9F-49FC-AB58-A31D60358D02}" dt="2023-12-15T10:48:47.996" v="210" actId="1076"/>
          <ac:spMkLst>
            <pc:docMk/>
            <pc:sldMk cId="4152120175" sldId="342"/>
            <ac:spMk id="4" creationId="{57CB15F6-0FCE-BAF6-985A-F18378A42B35}"/>
          </ac:spMkLst>
        </pc:spChg>
        <pc:spChg chg="add mod">
          <ac:chgData name="Paula Montero" userId="9c82981b-9b26-4f56-a06f-e948bb469f68" providerId="ADAL" clId="{4F3453A2-9A9F-49FC-AB58-A31D60358D02}" dt="2023-12-15T10:49:11.158" v="217" actId="1076"/>
          <ac:spMkLst>
            <pc:docMk/>
            <pc:sldMk cId="4152120175" sldId="342"/>
            <ac:spMk id="6" creationId="{9CCF8127-118B-6701-AB4A-A1E33F4F5C25}"/>
          </ac:spMkLst>
        </pc:spChg>
        <pc:spChg chg="add mod">
          <ac:chgData name="Paula Montero" userId="9c82981b-9b26-4f56-a06f-e948bb469f68" providerId="ADAL" clId="{4F3453A2-9A9F-49FC-AB58-A31D60358D02}" dt="2023-12-15T10:49:29.159" v="222" actId="208"/>
          <ac:spMkLst>
            <pc:docMk/>
            <pc:sldMk cId="4152120175" sldId="342"/>
            <ac:spMk id="7" creationId="{958826C9-43C4-4048-D99E-B759A5869323}"/>
          </ac:spMkLst>
        </pc:spChg>
        <pc:picChg chg="add mod">
          <ac:chgData name="Paula Montero" userId="9c82981b-9b26-4f56-a06f-e948bb469f68" providerId="ADAL" clId="{4F3453A2-9A9F-49FC-AB58-A31D60358D02}" dt="2023-12-15T10:49:03.406" v="215" actId="208"/>
          <ac:picMkLst>
            <pc:docMk/>
            <pc:sldMk cId="4152120175" sldId="342"/>
            <ac:picMk id="5" creationId="{195574F0-8D29-AB7A-1371-4445E8119BF6}"/>
          </ac:picMkLst>
        </pc:picChg>
      </pc:sldChg>
      <pc:sldChg chg="addSp delSp modSp add mod modNotesTx">
        <pc:chgData name="Paula Montero" userId="9c82981b-9b26-4f56-a06f-e948bb469f68" providerId="ADAL" clId="{4F3453A2-9A9F-49FC-AB58-A31D60358D02}" dt="2023-12-15T10:53:10.953" v="258" actId="1076"/>
        <pc:sldMkLst>
          <pc:docMk/>
          <pc:sldMk cId="1644376737" sldId="343"/>
        </pc:sldMkLst>
        <pc:spChg chg="mod">
          <ac:chgData name="Paula Montero" userId="9c82981b-9b26-4f56-a06f-e948bb469f68" providerId="ADAL" clId="{4F3453A2-9A9F-49FC-AB58-A31D60358D02}" dt="2023-12-15T10:51:25.638" v="234"/>
          <ac:spMkLst>
            <pc:docMk/>
            <pc:sldMk cId="1644376737" sldId="343"/>
            <ac:spMk id="2" creationId="{75821329-62F4-AAC1-EA96-201B3DB7DCA1}"/>
          </ac:spMkLst>
        </pc:spChg>
        <pc:spChg chg="add mod">
          <ac:chgData name="Paula Montero" userId="9c82981b-9b26-4f56-a06f-e948bb469f68" providerId="ADAL" clId="{4F3453A2-9A9F-49FC-AB58-A31D60358D02}" dt="2023-12-15T10:53:10.953" v="258" actId="1076"/>
          <ac:spMkLst>
            <pc:docMk/>
            <pc:sldMk cId="1644376737" sldId="343"/>
            <ac:spMk id="3" creationId="{AC05479D-0073-284C-F23E-A0CD78F97DF6}"/>
          </ac:spMkLst>
        </pc:spChg>
        <pc:spChg chg="mod topLvl">
          <ac:chgData name="Paula Montero" userId="9c82981b-9b26-4f56-a06f-e948bb469f68" providerId="ADAL" clId="{4F3453A2-9A9F-49FC-AB58-A31D60358D02}" dt="2023-12-15T10:51:29.615" v="235" actId="1076"/>
          <ac:spMkLst>
            <pc:docMk/>
            <pc:sldMk cId="1644376737" sldId="343"/>
            <ac:spMk id="5" creationId="{3D3A85B0-6E0F-0617-303B-22DFD666C906}"/>
          </ac:spMkLst>
        </pc:spChg>
        <pc:spChg chg="mod topLvl">
          <ac:chgData name="Paula Montero" userId="9c82981b-9b26-4f56-a06f-e948bb469f68" providerId="ADAL" clId="{4F3453A2-9A9F-49FC-AB58-A31D60358D02}" dt="2023-12-15T10:52:18.541" v="241" actId="14100"/>
          <ac:spMkLst>
            <pc:docMk/>
            <pc:sldMk cId="1644376737" sldId="343"/>
            <ac:spMk id="6" creationId="{7AA4AA26-6BC1-AD2D-42FF-AE8680B8977E}"/>
          </ac:spMkLst>
        </pc:spChg>
        <pc:spChg chg="mod topLvl">
          <ac:chgData name="Paula Montero" userId="9c82981b-9b26-4f56-a06f-e948bb469f68" providerId="ADAL" clId="{4F3453A2-9A9F-49FC-AB58-A31D60358D02}" dt="2023-12-15T10:52:45.788" v="250" actId="208"/>
          <ac:spMkLst>
            <pc:docMk/>
            <pc:sldMk cId="1644376737" sldId="343"/>
            <ac:spMk id="12" creationId="{C5883129-19A2-7504-B7DB-4BC5AF042182}"/>
          </ac:spMkLst>
        </pc:spChg>
        <pc:spChg chg="mod topLvl">
          <ac:chgData name="Paula Montero" userId="9c82981b-9b26-4f56-a06f-e948bb469f68" providerId="ADAL" clId="{4F3453A2-9A9F-49FC-AB58-A31D60358D02}" dt="2023-12-15T10:52:26.406" v="244" actId="208"/>
          <ac:spMkLst>
            <pc:docMk/>
            <pc:sldMk cId="1644376737" sldId="343"/>
            <ac:spMk id="13" creationId="{48717CBA-49AA-D383-58FB-FA9DC7E98A6C}"/>
          </ac:spMkLst>
        </pc:spChg>
        <pc:spChg chg="mod topLvl">
          <ac:chgData name="Paula Montero" userId="9c82981b-9b26-4f56-a06f-e948bb469f68" providerId="ADAL" clId="{4F3453A2-9A9F-49FC-AB58-A31D60358D02}" dt="2023-12-15T10:52:32.562" v="247" actId="208"/>
          <ac:spMkLst>
            <pc:docMk/>
            <pc:sldMk cId="1644376737" sldId="343"/>
            <ac:spMk id="14" creationId="{8C38C6E6-AE29-8A4E-E9B1-29B51280DC50}"/>
          </ac:spMkLst>
        </pc:spChg>
        <pc:spChg chg="mod topLvl">
          <ac:chgData name="Paula Montero" userId="9c82981b-9b26-4f56-a06f-e948bb469f68" providerId="ADAL" clId="{4F3453A2-9A9F-49FC-AB58-A31D60358D02}" dt="2023-12-15T10:52:58.172" v="256" actId="208"/>
          <ac:spMkLst>
            <pc:docMk/>
            <pc:sldMk cId="1644376737" sldId="343"/>
            <ac:spMk id="15" creationId="{1E1CDD77-73D0-1295-6813-E9E2C2AD6451}"/>
          </ac:spMkLst>
        </pc:spChg>
        <pc:spChg chg="mod topLvl">
          <ac:chgData name="Paula Montero" userId="9c82981b-9b26-4f56-a06f-e948bb469f68" providerId="ADAL" clId="{4F3453A2-9A9F-49FC-AB58-A31D60358D02}" dt="2023-12-15T10:52:53.195" v="253" actId="208"/>
          <ac:spMkLst>
            <pc:docMk/>
            <pc:sldMk cId="1644376737" sldId="343"/>
            <ac:spMk id="16" creationId="{79FED6ED-CB57-7D7E-1F11-53B8EC689904}"/>
          </ac:spMkLst>
        </pc:spChg>
        <pc:spChg chg="mod topLvl">
          <ac:chgData name="Paula Montero" userId="9c82981b-9b26-4f56-a06f-e948bb469f68" providerId="ADAL" clId="{4F3453A2-9A9F-49FC-AB58-A31D60358D02}" dt="2023-12-15T10:51:07.330" v="232" actId="165"/>
          <ac:spMkLst>
            <pc:docMk/>
            <pc:sldMk cId="1644376737" sldId="343"/>
            <ac:spMk id="17" creationId="{DF41C5DD-7371-C686-6895-009085B26E3A}"/>
          </ac:spMkLst>
        </pc:spChg>
        <pc:spChg chg="mod topLvl">
          <ac:chgData name="Paula Montero" userId="9c82981b-9b26-4f56-a06f-e948bb469f68" providerId="ADAL" clId="{4F3453A2-9A9F-49FC-AB58-A31D60358D02}" dt="2023-12-15T10:51:07.330" v="232" actId="165"/>
          <ac:spMkLst>
            <pc:docMk/>
            <pc:sldMk cId="1644376737" sldId="343"/>
            <ac:spMk id="18" creationId="{BE4B3E17-D92A-014E-4FC9-6ADF3406CC64}"/>
          </ac:spMkLst>
        </pc:spChg>
        <pc:spChg chg="mod topLvl">
          <ac:chgData name="Paula Montero" userId="9c82981b-9b26-4f56-a06f-e948bb469f68" providerId="ADAL" clId="{4F3453A2-9A9F-49FC-AB58-A31D60358D02}" dt="2023-12-15T10:51:07.330" v="232" actId="165"/>
          <ac:spMkLst>
            <pc:docMk/>
            <pc:sldMk cId="1644376737" sldId="343"/>
            <ac:spMk id="19" creationId="{50FD2CD1-9BEB-F72F-3B2A-60F5505187C3}"/>
          </ac:spMkLst>
        </pc:spChg>
        <pc:grpChg chg="add del mod">
          <ac:chgData name="Paula Montero" userId="9c82981b-9b26-4f56-a06f-e948bb469f68" providerId="ADAL" clId="{4F3453A2-9A9F-49FC-AB58-A31D60358D02}" dt="2023-12-15T10:51:07.330" v="232" actId="165"/>
          <ac:grpSpMkLst>
            <pc:docMk/>
            <pc:sldMk cId="1644376737" sldId="343"/>
            <ac:grpSpMk id="4" creationId="{BB6CA88D-7267-6BAD-43BE-ACF149A73736}"/>
          </ac:grpSpMkLst>
        </pc:grpChg>
        <pc:picChg chg="mod topLvl">
          <ac:chgData name="Paula Montero" userId="9c82981b-9b26-4f56-a06f-e948bb469f68" providerId="ADAL" clId="{4F3453A2-9A9F-49FC-AB58-A31D60358D02}" dt="2023-12-15T10:53:02.605" v="257" actId="14100"/>
          <ac:picMkLst>
            <pc:docMk/>
            <pc:sldMk cId="1644376737" sldId="343"/>
            <ac:picMk id="7" creationId="{83C0B63A-6B6D-6DAA-54C6-09A9D32C8EAA}"/>
          </ac:picMkLst>
        </pc:picChg>
        <pc:picChg chg="mod topLvl">
          <ac:chgData name="Paula Montero" userId="9c82981b-9b26-4f56-a06f-e948bb469f68" providerId="ADAL" clId="{4F3453A2-9A9F-49FC-AB58-A31D60358D02}" dt="2023-12-15T10:52:29.093" v="245" actId="208"/>
          <ac:picMkLst>
            <pc:docMk/>
            <pc:sldMk cId="1644376737" sldId="343"/>
            <ac:picMk id="8" creationId="{06C1314B-A3C0-4F4F-2269-F43264E4777F}"/>
          </ac:picMkLst>
        </pc:picChg>
        <pc:picChg chg="mod topLvl">
          <ac:chgData name="Paula Montero" userId="9c82981b-9b26-4f56-a06f-e948bb469f68" providerId="ADAL" clId="{4F3453A2-9A9F-49FC-AB58-A31D60358D02}" dt="2023-12-15T10:52:55.248" v="254" actId="208"/>
          <ac:picMkLst>
            <pc:docMk/>
            <pc:sldMk cId="1644376737" sldId="343"/>
            <ac:picMk id="9" creationId="{A7B4C43B-DAED-C374-775E-B72F6C1FDD7A}"/>
          </ac:picMkLst>
        </pc:picChg>
        <pc:picChg chg="mod topLvl">
          <ac:chgData name="Paula Montero" userId="9c82981b-9b26-4f56-a06f-e948bb469f68" providerId="ADAL" clId="{4F3453A2-9A9F-49FC-AB58-A31D60358D02}" dt="2023-12-15T10:52:41.943" v="248" actId="208"/>
          <ac:picMkLst>
            <pc:docMk/>
            <pc:sldMk cId="1644376737" sldId="343"/>
            <ac:picMk id="10" creationId="{B92D2D75-9AF7-2FCE-7CF7-0378B5E625BC}"/>
          </ac:picMkLst>
        </pc:picChg>
        <pc:picChg chg="mod topLvl">
          <ac:chgData name="Paula Montero" userId="9c82981b-9b26-4f56-a06f-e948bb469f68" providerId="ADAL" clId="{4F3453A2-9A9F-49FC-AB58-A31D60358D02}" dt="2023-12-15T10:52:22.307" v="242" actId="208"/>
          <ac:picMkLst>
            <pc:docMk/>
            <pc:sldMk cId="1644376737" sldId="343"/>
            <ac:picMk id="11" creationId="{F7D7914C-CF9F-56A4-D72F-FA980C91F4E5}"/>
          </ac:picMkLst>
        </pc:picChg>
      </pc:sldChg>
      <pc:sldChg chg="addSp delSp modSp add mod modNotesTx">
        <pc:chgData name="Paula Montero" userId="9c82981b-9b26-4f56-a06f-e948bb469f68" providerId="ADAL" clId="{4F3453A2-9A9F-49FC-AB58-A31D60358D02}" dt="2023-12-15T11:02:27.249" v="334" actId="1076"/>
        <pc:sldMkLst>
          <pc:docMk/>
          <pc:sldMk cId="1726284296" sldId="344"/>
        </pc:sldMkLst>
        <pc:spChg chg="mod">
          <ac:chgData name="Paula Montero" userId="9c82981b-9b26-4f56-a06f-e948bb469f68" providerId="ADAL" clId="{4F3453A2-9A9F-49FC-AB58-A31D60358D02}" dt="2023-12-15T10:53:46.892" v="260"/>
          <ac:spMkLst>
            <pc:docMk/>
            <pc:sldMk cId="1726284296" sldId="344"/>
            <ac:spMk id="2" creationId="{75821329-62F4-AAC1-EA96-201B3DB7DCA1}"/>
          </ac:spMkLst>
        </pc:spChg>
        <pc:spChg chg="add mod">
          <ac:chgData name="Paula Montero" userId="9c82981b-9b26-4f56-a06f-e948bb469f68" providerId="ADAL" clId="{4F3453A2-9A9F-49FC-AB58-A31D60358D02}" dt="2023-12-15T11:02:27.249" v="334" actId="1076"/>
          <ac:spMkLst>
            <pc:docMk/>
            <pc:sldMk cId="1726284296" sldId="344"/>
            <ac:spMk id="3" creationId="{291A036F-B06E-50A5-9E52-98E49E6FB54A}"/>
          </ac:spMkLst>
        </pc:spChg>
        <pc:spChg chg="add del">
          <ac:chgData name="Paula Montero" userId="9c82981b-9b26-4f56-a06f-e948bb469f68" providerId="ADAL" clId="{4F3453A2-9A9F-49FC-AB58-A31D60358D02}" dt="2023-12-15T10:54:25.246" v="267" actId="478"/>
          <ac:spMkLst>
            <pc:docMk/>
            <pc:sldMk cId="1726284296" sldId="344"/>
            <ac:spMk id="5" creationId="{8DC5EBA0-5206-F374-08A5-3D50DDDF0795}"/>
          </ac:spMkLst>
        </pc:spChg>
        <pc:spChg chg="add mod">
          <ac:chgData name="Paula Montero" userId="9c82981b-9b26-4f56-a06f-e948bb469f68" providerId="ADAL" clId="{4F3453A2-9A9F-49FC-AB58-A31D60358D02}" dt="2023-12-15T11:02:14.934" v="332" actId="1076"/>
          <ac:spMkLst>
            <pc:docMk/>
            <pc:sldMk cId="1726284296" sldId="344"/>
            <ac:spMk id="7" creationId="{5D5E8FCC-B174-10A9-3901-8E8FF2C71923}"/>
          </ac:spMkLst>
        </pc:spChg>
        <pc:graphicFrameChg chg="add mod modGraphic">
          <ac:chgData name="Paula Montero" userId="9c82981b-9b26-4f56-a06f-e948bb469f68" providerId="ADAL" clId="{4F3453A2-9A9F-49FC-AB58-A31D60358D02}" dt="2023-12-15T11:02:23.922" v="333" actId="1076"/>
          <ac:graphicFrameMkLst>
            <pc:docMk/>
            <pc:sldMk cId="1726284296" sldId="344"/>
            <ac:graphicFrameMk id="6" creationId="{E26B5C40-6631-9D8E-E613-C15ED50F3F85}"/>
          </ac:graphicFrameMkLst>
        </pc:graphicFrameChg>
        <pc:graphicFrameChg chg="add del mod">
          <ac:chgData name="Paula Montero" userId="9c82981b-9b26-4f56-a06f-e948bb469f68" providerId="ADAL" clId="{4F3453A2-9A9F-49FC-AB58-A31D60358D02}" dt="2023-12-15T11:00:54.343" v="322" actId="478"/>
          <ac:graphicFrameMkLst>
            <pc:docMk/>
            <pc:sldMk cId="1726284296" sldId="344"/>
            <ac:graphicFrameMk id="8" creationId="{997E9BBB-B88C-ADB6-50D8-1B10C6986F1D}"/>
          </ac:graphicFrameMkLst>
        </pc:graphicFrameChg>
      </pc:sldChg>
      <pc:sldChg chg="addSp delSp modSp add mod modNotesTx">
        <pc:chgData name="Paula Montero" userId="9c82981b-9b26-4f56-a06f-e948bb469f68" providerId="ADAL" clId="{4F3453A2-9A9F-49FC-AB58-A31D60358D02}" dt="2023-12-15T11:11:22.628" v="353" actId="208"/>
        <pc:sldMkLst>
          <pc:docMk/>
          <pc:sldMk cId="1295078151" sldId="345"/>
        </pc:sldMkLst>
        <pc:spChg chg="mod">
          <ac:chgData name="Paula Montero" userId="9c82981b-9b26-4f56-a06f-e948bb469f68" providerId="ADAL" clId="{4F3453A2-9A9F-49FC-AB58-A31D60358D02}" dt="2023-12-15T11:10:18.149" v="337"/>
          <ac:spMkLst>
            <pc:docMk/>
            <pc:sldMk cId="1295078151" sldId="345"/>
            <ac:spMk id="2" creationId="{75821329-62F4-AAC1-EA96-201B3DB7DCA1}"/>
          </ac:spMkLst>
        </pc:spChg>
        <pc:spChg chg="add del">
          <ac:chgData name="Paula Montero" userId="9c82981b-9b26-4f56-a06f-e948bb469f68" providerId="ADAL" clId="{4F3453A2-9A9F-49FC-AB58-A31D60358D02}" dt="2023-12-15T11:10:25.435" v="339" actId="478"/>
          <ac:spMkLst>
            <pc:docMk/>
            <pc:sldMk cId="1295078151" sldId="345"/>
            <ac:spMk id="4" creationId="{373F8149-6485-420B-BA75-84BAD7F689D2}"/>
          </ac:spMkLst>
        </pc:spChg>
        <pc:spChg chg="add mod">
          <ac:chgData name="Paula Montero" userId="9c82981b-9b26-4f56-a06f-e948bb469f68" providerId="ADAL" clId="{4F3453A2-9A9F-49FC-AB58-A31D60358D02}" dt="2023-12-15T11:10:38.365" v="342" actId="1076"/>
          <ac:spMkLst>
            <pc:docMk/>
            <pc:sldMk cId="1295078151" sldId="345"/>
            <ac:spMk id="5" creationId="{6496BE53-7167-7BA4-CDD6-2C5330219ECF}"/>
          </ac:spMkLst>
        </pc:spChg>
        <pc:spChg chg="add mod">
          <ac:chgData name="Paula Montero" userId="9c82981b-9b26-4f56-a06f-e948bb469f68" providerId="ADAL" clId="{4F3453A2-9A9F-49FC-AB58-A31D60358D02}" dt="2023-12-15T11:11:18.970" v="352" actId="1076"/>
          <ac:spMkLst>
            <pc:docMk/>
            <pc:sldMk cId="1295078151" sldId="345"/>
            <ac:spMk id="7" creationId="{8A8FED73-4CBC-32F0-E601-AEA190C8330B}"/>
          </ac:spMkLst>
        </pc:spChg>
        <pc:picChg chg="add mod">
          <ac:chgData name="Paula Montero" userId="9c82981b-9b26-4f56-a06f-e948bb469f68" providerId="ADAL" clId="{4F3453A2-9A9F-49FC-AB58-A31D60358D02}" dt="2023-12-15T11:11:22.628" v="353" actId="208"/>
          <ac:picMkLst>
            <pc:docMk/>
            <pc:sldMk cId="1295078151" sldId="345"/>
            <ac:picMk id="6" creationId="{A2AA38A6-0C51-8EEA-94B2-301539CC8C06}"/>
          </ac:picMkLst>
        </pc:picChg>
      </pc:sldChg>
      <pc:sldChg chg="addSp modSp add mod modNotesTx">
        <pc:chgData name="Paula Montero" userId="9c82981b-9b26-4f56-a06f-e948bb469f68" providerId="ADAL" clId="{4F3453A2-9A9F-49FC-AB58-A31D60358D02}" dt="2023-12-15T12:08:33.732" v="383" actId="1076"/>
        <pc:sldMkLst>
          <pc:docMk/>
          <pc:sldMk cId="3344126944" sldId="346"/>
        </pc:sldMkLst>
        <pc:spChg chg="mod">
          <ac:chgData name="Paula Montero" userId="9c82981b-9b26-4f56-a06f-e948bb469f68" providerId="ADAL" clId="{4F3453A2-9A9F-49FC-AB58-A31D60358D02}" dt="2023-12-15T11:11:52.160" v="356"/>
          <ac:spMkLst>
            <pc:docMk/>
            <pc:sldMk cId="3344126944" sldId="346"/>
            <ac:spMk id="2" creationId="{75821329-62F4-AAC1-EA96-201B3DB7DCA1}"/>
          </ac:spMkLst>
        </pc:spChg>
        <pc:spChg chg="add mod">
          <ac:chgData name="Paula Montero" userId="9c82981b-9b26-4f56-a06f-e948bb469f68" providerId="ADAL" clId="{4F3453A2-9A9F-49FC-AB58-A31D60358D02}" dt="2023-12-15T12:07:05.385" v="365" actId="1076"/>
          <ac:spMkLst>
            <pc:docMk/>
            <pc:sldMk cId="3344126944" sldId="346"/>
            <ac:spMk id="3" creationId="{7EDA4DCB-771A-B4B8-AD04-9C2316C494BB}"/>
          </ac:spMkLst>
        </pc:spChg>
        <pc:spChg chg="add mod">
          <ac:chgData name="Paula Montero" userId="9c82981b-9b26-4f56-a06f-e948bb469f68" providerId="ADAL" clId="{4F3453A2-9A9F-49FC-AB58-A31D60358D02}" dt="2023-12-15T12:08:23.397" v="381" actId="1076"/>
          <ac:spMkLst>
            <pc:docMk/>
            <pc:sldMk cId="3344126944" sldId="346"/>
            <ac:spMk id="4" creationId="{7A3A7C0B-DAFD-4E40-B26C-68D8ADBAEA40}"/>
          </ac:spMkLst>
        </pc:spChg>
        <pc:spChg chg="add mod">
          <ac:chgData name="Paula Montero" userId="9c82981b-9b26-4f56-a06f-e948bb469f68" providerId="ADAL" clId="{4F3453A2-9A9F-49FC-AB58-A31D60358D02}" dt="2023-12-15T12:08:31.605" v="382" actId="1076"/>
          <ac:spMkLst>
            <pc:docMk/>
            <pc:sldMk cId="3344126944" sldId="346"/>
            <ac:spMk id="6" creationId="{AE9E859A-DB4C-2A60-8760-12905763F578}"/>
          </ac:spMkLst>
        </pc:spChg>
        <pc:picChg chg="add mod">
          <ac:chgData name="Paula Montero" userId="9c82981b-9b26-4f56-a06f-e948bb469f68" providerId="ADAL" clId="{4F3453A2-9A9F-49FC-AB58-A31D60358D02}" dt="2023-12-15T12:08:33.732" v="383" actId="1076"/>
          <ac:picMkLst>
            <pc:docMk/>
            <pc:sldMk cId="3344126944" sldId="346"/>
            <ac:picMk id="5" creationId="{FC8925DF-16E2-AFCE-84BA-B893C9FA78DA}"/>
          </ac:picMkLst>
        </pc:picChg>
      </pc:sldChg>
      <pc:sldChg chg="addSp delSp modSp add mod modNotesTx">
        <pc:chgData name="Paula Montero" userId="9c82981b-9b26-4f56-a06f-e948bb469f68" providerId="ADAL" clId="{4F3453A2-9A9F-49FC-AB58-A31D60358D02}" dt="2023-12-15T12:11:31.109" v="407" actId="1076"/>
        <pc:sldMkLst>
          <pc:docMk/>
          <pc:sldMk cId="2777295959" sldId="347"/>
        </pc:sldMkLst>
        <pc:spChg chg="del">
          <ac:chgData name="Paula Montero" userId="9c82981b-9b26-4f56-a06f-e948bb469f68" providerId="ADAL" clId="{4F3453A2-9A9F-49FC-AB58-A31D60358D02}" dt="2023-12-15T12:09:37.539" v="398" actId="478"/>
          <ac:spMkLst>
            <pc:docMk/>
            <pc:sldMk cId="2777295959" sldId="347"/>
            <ac:spMk id="2" creationId="{75821329-62F4-AAC1-EA96-201B3DB7DCA1}"/>
          </ac:spMkLst>
        </pc:spChg>
        <pc:spChg chg="add del mod">
          <ac:chgData name="Paula Montero" userId="9c82981b-9b26-4f56-a06f-e948bb469f68" providerId="ADAL" clId="{4F3453A2-9A9F-49FC-AB58-A31D60358D02}" dt="2023-12-15T12:09:39.273" v="399" actId="478"/>
          <ac:spMkLst>
            <pc:docMk/>
            <pc:sldMk cId="2777295959" sldId="347"/>
            <ac:spMk id="4" creationId="{C1F119B1-1674-A8FD-2387-AD040790EF35}"/>
          </ac:spMkLst>
        </pc:spChg>
        <pc:spChg chg="add mod">
          <ac:chgData name="Paula Montero" userId="9c82981b-9b26-4f56-a06f-e948bb469f68" providerId="ADAL" clId="{4F3453A2-9A9F-49FC-AB58-A31D60358D02}" dt="2023-12-15T12:11:09.222" v="403" actId="1076"/>
          <ac:spMkLst>
            <pc:docMk/>
            <pc:sldMk cId="2777295959" sldId="347"/>
            <ac:spMk id="6" creationId="{5577982E-66F2-6B8F-86ED-26E2A583E651}"/>
          </ac:spMkLst>
        </pc:spChg>
        <pc:spChg chg="add mod">
          <ac:chgData name="Paula Montero" userId="9c82981b-9b26-4f56-a06f-e948bb469f68" providerId="ADAL" clId="{4F3453A2-9A9F-49FC-AB58-A31D60358D02}" dt="2023-12-15T12:11:31.109" v="407" actId="1076"/>
          <ac:spMkLst>
            <pc:docMk/>
            <pc:sldMk cId="2777295959" sldId="347"/>
            <ac:spMk id="7" creationId="{6A897096-E927-E925-9315-18BC61FB672B}"/>
          </ac:spMkLst>
        </pc:spChg>
        <pc:picChg chg="add mod">
          <ac:chgData name="Paula Montero" userId="9c82981b-9b26-4f56-a06f-e948bb469f68" providerId="ADAL" clId="{4F3453A2-9A9F-49FC-AB58-A31D60358D02}" dt="2023-12-15T12:09:47.139" v="401" actId="14100"/>
          <ac:picMkLst>
            <pc:docMk/>
            <pc:sldMk cId="2777295959" sldId="347"/>
            <ac:picMk id="5" creationId="{837B622C-4B20-A0F8-E33C-5DE4E983A3F3}"/>
          </ac:picMkLst>
        </pc:picChg>
      </pc:sldChg>
      <pc:sldChg chg="addSp delSp modSp add mod modNotesTx">
        <pc:chgData name="Paula Montero" userId="9c82981b-9b26-4f56-a06f-e948bb469f68" providerId="ADAL" clId="{4F3453A2-9A9F-49FC-AB58-A31D60358D02}" dt="2023-12-15T12:13:00.258" v="421" actId="1076"/>
        <pc:sldMkLst>
          <pc:docMk/>
          <pc:sldMk cId="1639095462" sldId="348"/>
        </pc:sldMkLst>
        <pc:spChg chg="del">
          <ac:chgData name="Paula Montero" userId="9c82981b-9b26-4f56-a06f-e948bb469f68" providerId="ADAL" clId="{4F3453A2-9A9F-49FC-AB58-A31D60358D02}" dt="2023-12-15T12:12:02.934" v="411" actId="478"/>
          <ac:spMkLst>
            <pc:docMk/>
            <pc:sldMk cId="1639095462" sldId="348"/>
            <ac:spMk id="2" creationId="{75821329-62F4-AAC1-EA96-201B3DB7DCA1}"/>
          </ac:spMkLst>
        </pc:spChg>
        <pc:spChg chg="add del mod">
          <ac:chgData name="Paula Montero" userId="9c82981b-9b26-4f56-a06f-e948bb469f68" providerId="ADAL" clId="{4F3453A2-9A9F-49FC-AB58-A31D60358D02}" dt="2023-12-15T12:12:04.426" v="412" actId="478"/>
          <ac:spMkLst>
            <pc:docMk/>
            <pc:sldMk cId="1639095462" sldId="348"/>
            <ac:spMk id="4" creationId="{F62F79CD-ADD5-A330-F89F-72715DF40A73}"/>
          </ac:spMkLst>
        </pc:spChg>
        <pc:spChg chg="add mod">
          <ac:chgData name="Paula Montero" userId="9c82981b-9b26-4f56-a06f-e948bb469f68" providerId="ADAL" clId="{4F3453A2-9A9F-49FC-AB58-A31D60358D02}" dt="2023-12-15T12:13:00.258" v="421" actId="1076"/>
          <ac:spMkLst>
            <pc:docMk/>
            <pc:sldMk cId="1639095462" sldId="348"/>
            <ac:spMk id="5" creationId="{A8BE50AB-22C4-97BD-DF6A-0637BA52ACA2}"/>
          </ac:spMkLst>
        </pc:spChg>
        <pc:spChg chg="add mod">
          <ac:chgData name="Paula Montero" userId="9c82981b-9b26-4f56-a06f-e948bb469f68" providerId="ADAL" clId="{4F3453A2-9A9F-49FC-AB58-A31D60358D02}" dt="2023-12-15T12:12:40.757" v="420" actId="208"/>
          <ac:spMkLst>
            <pc:docMk/>
            <pc:sldMk cId="1639095462" sldId="348"/>
            <ac:spMk id="7" creationId="{E4EB5508-DD41-6995-14E7-48F31467DFA7}"/>
          </ac:spMkLst>
        </pc:spChg>
        <pc:spChg chg="add mod">
          <ac:chgData name="Paula Montero" userId="9c82981b-9b26-4f56-a06f-e948bb469f68" providerId="ADAL" clId="{4F3453A2-9A9F-49FC-AB58-A31D60358D02}" dt="2023-12-15T12:12:25.680" v="417" actId="1076"/>
          <ac:spMkLst>
            <pc:docMk/>
            <pc:sldMk cId="1639095462" sldId="348"/>
            <ac:spMk id="8" creationId="{E5549C45-9D47-817A-8737-CC3E58D48418}"/>
          </ac:spMkLst>
        </pc:spChg>
        <pc:picChg chg="add mod">
          <ac:chgData name="Paula Montero" userId="9c82981b-9b26-4f56-a06f-e948bb469f68" providerId="ADAL" clId="{4F3453A2-9A9F-49FC-AB58-A31D60358D02}" dt="2023-12-15T12:12:09.174" v="414"/>
          <ac:picMkLst>
            <pc:docMk/>
            <pc:sldMk cId="1639095462" sldId="348"/>
            <ac:picMk id="6" creationId="{BA759BDC-5C6E-BA0A-027C-2443BDD50C8C}"/>
          </ac:picMkLst>
        </pc:picChg>
      </pc:sldChg>
      <pc:sldChg chg="addSp modSp add mod modNotesTx">
        <pc:chgData name="Paula Montero" userId="9c82981b-9b26-4f56-a06f-e948bb469f68" providerId="ADAL" clId="{4F3453A2-9A9F-49FC-AB58-A31D60358D02}" dt="2023-12-15T12:13:51.830" v="430" actId="1076"/>
        <pc:sldMkLst>
          <pc:docMk/>
          <pc:sldMk cId="2792302294" sldId="349"/>
        </pc:sldMkLst>
        <pc:spChg chg="mod">
          <ac:chgData name="Paula Montero" userId="9c82981b-9b26-4f56-a06f-e948bb469f68" providerId="ADAL" clId="{4F3453A2-9A9F-49FC-AB58-A31D60358D02}" dt="2023-12-15T12:13:20.984" v="424"/>
          <ac:spMkLst>
            <pc:docMk/>
            <pc:sldMk cId="2792302294" sldId="349"/>
            <ac:spMk id="2" creationId="{75821329-62F4-AAC1-EA96-201B3DB7DCA1}"/>
          </ac:spMkLst>
        </pc:spChg>
        <pc:spChg chg="add mod">
          <ac:chgData name="Paula Montero" userId="9c82981b-9b26-4f56-a06f-e948bb469f68" providerId="ADAL" clId="{4F3453A2-9A9F-49FC-AB58-A31D60358D02}" dt="2023-12-15T12:13:51.830" v="430" actId="1076"/>
          <ac:spMkLst>
            <pc:docMk/>
            <pc:sldMk cId="2792302294" sldId="349"/>
            <ac:spMk id="4" creationId="{08D163C5-2D57-B61E-D6DC-E0C4FB69DD3B}"/>
          </ac:spMkLst>
        </pc:spChg>
        <pc:picChg chg="add mod">
          <ac:chgData name="Paula Montero" userId="9c82981b-9b26-4f56-a06f-e948bb469f68" providerId="ADAL" clId="{4F3453A2-9A9F-49FC-AB58-A31D60358D02}" dt="2023-12-15T12:13:38.670" v="427" actId="1076"/>
          <ac:picMkLst>
            <pc:docMk/>
            <pc:sldMk cId="2792302294" sldId="349"/>
            <ac:picMk id="3" creationId="{2D84BD8A-D4BC-8C09-A1D8-64936AE30008}"/>
          </ac:picMkLst>
        </pc:picChg>
      </pc:sldChg>
      <pc:sldChg chg="addSp modSp add mod modNotesTx">
        <pc:chgData name="Paula Montero" userId="9c82981b-9b26-4f56-a06f-e948bb469f68" providerId="ADAL" clId="{4F3453A2-9A9F-49FC-AB58-A31D60358D02}" dt="2023-12-15T12:18:32.131" v="452" actId="14100"/>
        <pc:sldMkLst>
          <pc:docMk/>
          <pc:sldMk cId="2143253047" sldId="350"/>
        </pc:sldMkLst>
        <pc:spChg chg="mod">
          <ac:chgData name="Paula Montero" userId="9c82981b-9b26-4f56-a06f-e948bb469f68" providerId="ADAL" clId="{4F3453A2-9A9F-49FC-AB58-A31D60358D02}" dt="2023-12-15T12:16:05.405" v="435"/>
          <ac:spMkLst>
            <pc:docMk/>
            <pc:sldMk cId="2143253047" sldId="350"/>
            <ac:spMk id="2" creationId="{75821329-62F4-AAC1-EA96-201B3DB7DCA1}"/>
          </ac:spMkLst>
        </pc:spChg>
        <pc:spChg chg="add mod">
          <ac:chgData name="Paula Montero" userId="9c82981b-9b26-4f56-a06f-e948bb469f68" providerId="ADAL" clId="{4F3453A2-9A9F-49FC-AB58-A31D60358D02}" dt="2023-12-15T12:18:20.361" v="451" actId="14100"/>
          <ac:spMkLst>
            <pc:docMk/>
            <pc:sldMk cId="2143253047" sldId="350"/>
            <ac:spMk id="3" creationId="{07BAA1A5-F0DB-CD9D-D355-7C3D909F5CF8}"/>
          </ac:spMkLst>
        </pc:spChg>
        <pc:spChg chg="add mod">
          <ac:chgData name="Paula Montero" userId="9c82981b-9b26-4f56-a06f-e948bb469f68" providerId="ADAL" clId="{4F3453A2-9A9F-49FC-AB58-A31D60358D02}" dt="2023-12-15T12:18:32.131" v="452" actId="14100"/>
          <ac:spMkLst>
            <pc:docMk/>
            <pc:sldMk cId="2143253047" sldId="350"/>
            <ac:spMk id="4" creationId="{936F2277-CC47-0EAE-B4B0-7DDB8744D0D9}"/>
          </ac:spMkLst>
        </pc:spChg>
        <pc:spChg chg="add mod">
          <ac:chgData name="Paula Montero" userId="9c82981b-9b26-4f56-a06f-e948bb469f68" providerId="ADAL" clId="{4F3453A2-9A9F-49FC-AB58-A31D60358D02}" dt="2023-12-15T12:17:31.668" v="448" actId="1076"/>
          <ac:spMkLst>
            <pc:docMk/>
            <pc:sldMk cId="2143253047" sldId="350"/>
            <ac:spMk id="6" creationId="{0DEE709A-C301-D430-ADF6-BCB88D6224BB}"/>
          </ac:spMkLst>
        </pc:spChg>
        <pc:picChg chg="add mod">
          <ac:chgData name="Paula Montero" userId="9c82981b-9b26-4f56-a06f-e948bb469f68" providerId="ADAL" clId="{4F3453A2-9A9F-49FC-AB58-A31D60358D02}" dt="2023-12-15T12:17:35.810" v="449" actId="208"/>
          <ac:picMkLst>
            <pc:docMk/>
            <pc:sldMk cId="2143253047" sldId="350"/>
            <ac:picMk id="5" creationId="{E80B80BD-AEC3-895A-027F-7B4C48D42679}"/>
          </ac:picMkLst>
        </pc:picChg>
      </pc:sldChg>
      <pc:sldChg chg="addSp modSp add mod modNotesTx">
        <pc:chgData name="Paula Montero" userId="9c82981b-9b26-4f56-a06f-e948bb469f68" providerId="ADAL" clId="{4F3453A2-9A9F-49FC-AB58-A31D60358D02}" dt="2023-12-15T12:21:23.402" v="495" actId="208"/>
        <pc:sldMkLst>
          <pc:docMk/>
          <pc:sldMk cId="1294595912" sldId="351"/>
        </pc:sldMkLst>
        <pc:spChg chg="mod">
          <ac:chgData name="Paula Montero" userId="9c82981b-9b26-4f56-a06f-e948bb469f68" providerId="ADAL" clId="{4F3453A2-9A9F-49FC-AB58-A31D60358D02}" dt="2023-12-15T12:19:01.561" v="455"/>
          <ac:spMkLst>
            <pc:docMk/>
            <pc:sldMk cId="1294595912" sldId="351"/>
            <ac:spMk id="2" creationId="{75821329-62F4-AAC1-EA96-201B3DB7DCA1}"/>
          </ac:spMkLst>
        </pc:spChg>
        <pc:spChg chg="add mod">
          <ac:chgData name="Paula Montero" userId="9c82981b-9b26-4f56-a06f-e948bb469f68" providerId="ADAL" clId="{4F3453A2-9A9F-49FC-AB58-A31D60358D02}" dt="2023-12-15T12:21:13.571" v="492" actId="14100"/>
          <ac:spMkLst>
            <pc:docMk/>
            <pc:sldMk cId="1294595912" sldId="351"/>
            <ac:spMk id="5" creationId="{84F3DE7B-545C-DBE0-B959-055149B7A359}"/>
          </ac:spMkLst>
        </pc:spChg>
        <pc:spChg chg="add mod">
          <ac:chgData name="Paula Montero" userId="9c82981b-9b26-4f56-a06f-e948bb469f68" providerId="ADAL" clId="{4F3453A2-9A9F-49FC-AB58-A31D60358D02}" dt="2023-12-15T12:21:23.402" v="495" actId="208"/>
          <ac:spMkLst>
            <pc:docMk/>
            <pc:sldMk cId="1294595912" sldId="351"/>
            <ac:spMk id="6" creationId="{C0955287-751A-33EC-9173-CBAE0708BC54}"/>
          </ac:spMkLst>
        </pc:spChg>
        <pc:spChg chg="add mod">
          <ac:chgData name="Paula Montero" userId="9c82981b-9b26-4f56-a06f-e948bb469f68" providerId="ADAL" clId="{4F3453A2-9A9F-49FC-AB58-A31D60358D02}" dt="2023-12-15T12:20:59.258" v="489" actId="1076"/>
          <ac:spMkLst>
            <pc:docMk/>
            <pc:sldMk cId="1294595912" sldId="351"/>
            <ac:spMk id="7" creationId="{2DCD8741-0FEF-D7DA-F371-9AD75A21D0DD}"/>
          </ac:spMkLst>
        </pc:spChg>
        <pc:picChg chg="add mod">
          <ac:chgData name="Paula Montero" userId="9c82981b-9b26-4f56-a06f-e948bb469f68" providerId="ADAL" clId="{4F3453A2-9A9F-49FC-AB58-A31D60358D02}" dt="2023-12-15T12:20:20.041" v="479" actId="208"/>
          <ac:picMkLst>
            <pc:docMk/>
            <pc:sldMk cId="1294595912" sldId="351"/>
            <ac:picMk id="3" creationId="{47B45B74-4541-739C-99F5-EC11B81F6301}"/>
          </ac:picMkLst>
        </pc:picChg>
        <pc:picChg chg="add mod">
          <ac:chgData name="Paula Montero" userId="9c82981b-9b26-4f56-a06f-e948bb469f68" providerId="ADAL" clId="{4F3453A2-9A9F-49FC-AB58-A31D60358D02}" dt="2023-12-15T12:20:15.158" v="478" actId="208"/>
          <ac:picMkLst>
            <pc:docMk/>
            <pc:sldMk cId="1294595912" sldId="351"/>
            <ac:picMk id="4" creationId="{D829506F-D449-9FCC-D831-993E903A46DF}"/>
          </ac:picMkLst>
        </pc:picChg>
      </pc:sldChg>
      <pc:sldChg chg="addSp modSp add mod modNotesTx">
        <pc:chgData name="Paula Montero" userId="9c82981b-9b26-4f56-a06f-e948bb469f68" providerId="ADAL" clId="{4F3453A2-9A9F-49FC-AB58-A31D60358D02}" dt="2023-12-15T12:22:57.509" v="515" actId="1076"/>
        <pc:sldMkLst>
          <pc:docMk/>
          <pc:sldMk cId="1382259761" sldId="352"/>
        </pc:sldMkLst>
        <pc:spChg chg="mod">
          <ac:chgData name="Paula Montero" userId="9c82981b-9b26-4f56-a06f-e948bb469f68" providerId="ADAL" clId="{4F3453A2-9A9F-49FC-AB58-A31D60358D02}" dt="2023-12-15T12:21:57.546" v="501"/>
          <ac:spMkLst>
            <pc:docMk/>
            <pc:sldMk cId="1382259761" sldId="352"/>
            <ac:spMk id="2" creationId="{75821329-62F4-AAC1-EA96-201B3DB7DCA1}"/>
          </ac:spMkLst>
        </pc:spChg>
        <pc:spChg chg="add mod">
          <ac:chgData name="Paula Montero" userId="9c82981b-9b26-4f56-a06f-e948bb469f68" providerId="ADAL" clId="{4F3453A2-9A9F-49FC-AB58-A31D60358D02}" dt="2023-12-15T12:22:57.509" v="515" actId="1076"/>
          <ac:spMkLst>
            <pc:docMk/>
            <pc:sldMk cId="1382259761" sldId="352"/>
            <ac:spMk id="3" creationId="{AFEC8967-B7EB-B436-FB8C-3145072C2DBA}"/>
          </ac:spMkLst>
        </pc:spChg>
        <pc:spChg chg="add mod">
          <ac:chgData name="Paula Montero" userId="9c82981b-9b26-4f56-a06f-e948bb469f68" providerId="ADAL" clId="{4F3453A2-9A9F-49FC-AB58-A31D60358D02}" dt="2023-12-15T12:22:47.346" v="514" actId="207"/>
          <ac:spMkLst>
            <pc:docMk/>
            <pc:sldMk cId="1382259761" sldId="352"/>
            <ac:spMk id="5" creationId="{28D86E50-358E-4FF1-B8EE-17AC3D84F047}"/>
          </ac:spMkLst>
        </pc:spChg>
        <pc:picChg chg="add mod">
          <ac:chgData name="Paula Montero" userId="9c82981b-9b26-4f56-a06f-e948bb469f68" providerId="ADAL" clId="{4F3453A2-9A9F-49FC-AB58-A31D60358D02}" dt="2023-12-15T12:22:42.365" v="512" actId="1076"/>
          <ac:picMkLst>
            <pc:docMk/>
            <pc:sldMk cId="1382259761" sldId="352"/>
            <ac:picMk id="4" creationId="{F621D525-B0D8-541E-EA83-31EB717BCD9E}"/>
          </ac:picMkLst>
        </pc:picChg>
        <pc:picChg chg="add mod">
          <ac:chgData name="Paula Montero" userId="9c82981b-9b26-4f56-a06f-e948bb469f68" providerId="ADAL" clId="{4F3453A2-9A9F-49FC-AB58-A31D60358D02}" dt="2023-12-15T12:22:35.296" v="510" actId="14100"/>
          <ac:picMkLst>
            <pc:docMk/>
            <pc:sldMk cId="1382259761" sldId="352"/>
            <ac:picMk id="6" creationId="{2D827DEE-D906-0DFC-B38D-7DE6AD49C2DA}"/>
          </ac:picMkLst>
        </pc:picChg>
      </pc:sldChg>
      <pc:sldChg chg="addSp delSp modSp add mod modNotesTx">
        <pc:chgData name="Paula Montero" userId="9c82981b-9b26-4f56-a06f-e948bb469f68" providerId="ADAL" clId="{4F3453A2-9A9F-49FC-AB58-A31D60358D02}" dt="2023-12-15T12:43:43.391" v="558" actId="1076"/>
        <pc:sldMkLst>
          <pc:docMk/>
          <pc:sldMk cId="1682819696" sldId="353"/>
        </pc:sldMkLst>
        <pc:spChg chg="mod">
          <ac:chgData name="Paula Montero" userId="9c82981b-9b26-4f56-a06f-e948bb469f68" providerId="ADAL" clId="{4F3453A2-9A9F-49FC-AB58-A31D60358D02}" dt="2023-12-15T12:24:27.113" v="519"/>
          <ac:spMkLst>
            <pc:docMk/>
            <pc:sldMk cId="1682819696" sldId="353"/>
            <ac:spMk id="2" creationId="{75821329-62F4-AAC1-EA96-201B3DB7DCA1}"/>
          </ac:spMkLst>
        </pc:spChg>
        <pc:spChg chg="add mod">
          <ac:chgData name="Paula Montero" userId="9c82981b-9b26-4f56-a06f-e948bb469f68" providerId="ADAL" clId="{4F3453A2-9A9F-49FC-AB58-A31D60358D02}" dt="2023-12-15T12:24:54.972" v="529" actId="1076"/>
          <ac:spMkLst>
            <pc:docMk/>
            <pc:sldMk cId="1682819696" sldId="353"/>
            <ac:spMk id="3" creationId="{7796550E-2D1F-3373-FD22-F563B38E1510}"/>
          </ac:spMkLst>
        </pc:spChg>
        <pc:spChg chg="add del">
          <ac:chgData name="Paula Montero" userId="9c82981b-9b26-4f56-a06f-e948bb469f68" providerId="ADAL" clId="{4F3453A2-9A9F-49FC-AB58-A31D60358D02}" dt="2023-12-15T12:42:09.613" v="535" actId="478"/>
          <ac:spMkLst>
            <pc:docMk/>
            <pc:sldMk cId="1682819696" sldId="353"/>
            <ac:spMk id="6" creationId="{FE454856-09A1-28F9-4623-B548480FD715}"/>
          </ac:spMkLst>
        </pc:spChg>
        <pc:spChg chg="add mod">
          <ac:chgData name="Paula Montero" userId="9c82981b-9b26-4f56-a06f-e948bb469f68" providerId="ADAL" clId="{4F3453A2-9A9F-49FC-AB58-A31D60358D02}" dt="2023-12-15T12:43:13.602" v="548" actId="1076"/>
          <ac:spMkLst>
            <pc:docMk/>
            <pc:sldMk cId="1682819696" sldId="353"/>
            <ac:spMk id="7" creationId="{991603D6-E6FB-1DD2-524B-66996B247AA9}"/>
          </ac:spMkLst>
        </pc:spChg>
        <pc:spChg chg="add mod">
          <ac:chgData name="Paula Montero" userId="9c82981b-9b26-4f56-a06f-e948bb469f68" providerId="ADAL" clId="{4F3453A2-9A9F-49FC-AB58-A31D60358D02}" dt="2023-12-15T12:43:43.391" v="558" actId="1076"/>
          <ac:spMkLst>
            <pc:docMk/>
            <pc:sldMk cId="1682819696" sldId="353"/>
            <ac:spMk id="8" creationId="{4E5CC694-E10A-B2FE-C500-7169D4CF987A}"/>
          </ac:spMkLst>
        </pc:spChg>
        <pc:spChg chg="add mod">
          <ac:chgData name="Paula Montero" userId="9c82981b-9b26-4f56-a06f-e948bb469f68" providerId="ADAL" clId="{4F3453A2-9A9F-49FC-AB58-A31D60358D02}" dt="2023-12-15T12:42:30.427" v="540"/>
          <ac:spMkLst>
            <pc:docMk/>
            <pc:sldMk cId="1682819696" sldId="353"/>
            <ac:spMk id="9" creationId="{EE5CF3CA-5B1F-67E0-D094-C70BFF225ED8}"/>
          </ac:spMkLst>
        </pc:spChg>
        <pc:spChg chg="add mod">
          <ac:chgData name="Paula Montero" userId="9c82981b-9b26-4f56-a06f-e948bb469f68" providerId="ADAL" clId="{4F3453A2-9A9F-49FC-AB58-A31D60358D02}" dt="2023-12-15T12:43:31.423" v="554" actId="1076"/>
          <ac:spMkLst>
            <pc:docMk/>
            <pc:sldMk cId="1682819696" sldId="353"/>
            <ac:spMk id="11" creationId="{8E858D42-D419-414D-3D20-1AE0DFAEA86A}"/>
          </ac:spMkLst>
        </pc:spChg>
        <pc:picChg chg="add mod">
          <ac:chgData name="Paula Montero" userId="9c82981b-9b26-4f56-a06f-e948bb469f68" providerId="ADAL" clId="{4F3453A2-9A9F-49FC-AB58-A31D60358D02}" dt="2023-12-15T12:43:25.550" v="552" actId="1076"/>
          <ac:picMkLst>
            <pc:docMk/>
            <pc:sldMk cId="1682819696" sldId="353"/>
            <ac:picMk id="4" creationId="{781AAB8D-6CE3-F8FA-5B38-EF1A96F52FB2}"/>
          </ac:picMkLst>
        </pc:picChg>
        <pc:cxnChg chg="add mod">
          <ac:chgData name="Paula Montero" userId="9c82981b-9b26-4f56-a06f-e948bb469f68" providerId="ADAL" clId="{4F3453A2-9A9F-49FC-AB58-A31D60358D02}" dt="2023-12-15T12:43:28.195" v="553" actId="1076"/>
          <ac:cxnSpMkLst>
            <pc:docMk/>
            <pc:sldMk cId="1682819696" sldId="353"/>
            <ac:cxnSpMk id="10" creationId="{3CDE6E23-3288-6CBB-9F89-C27BDA1A5909}"/>
          </ac:cxnSpMkLst>
        </pc:cxnChg>
      </pc:sldChg>
      <pc:sldChg chg="addSp delSp modSp add del mod ord modNotesTx">
        <pc:chgData name="Paula Montero" userId="9c82981b-9b26-4f56-a06f-e948bb469f68" providerId="ADAL" clId="{4F3453A2-9A9F-49FC-AB58-A31D60358D02}" dt="2023-12-15T13:00:35.434" v="693" actId="2696"/>
        <pc:sldMkLst>
          <pc:docMk/>
          <pc:sldMk cId="781638908" sldId="354"/>
        </pc:sldMkLst>
        <pc:spChg chg="del">
          <ac:chgData name="Paula Montero" userId="9c82981b-9b26-4f56-a06f-e948bb469f68" providerId="ADAL" clId="{4F3453A2-9A9F-49FC-AB58-A31D60358D02}" dt="2023-12-15T12:58:25.276" v="681" actId="478"/>
          <ac:spMkLst>
            <pc:docMk/>
            <pc:sldMk cId="781638908" sldId="354"/>
            <ac:spMk id="2" creationId="{75821329-62F4-AAC1-EA96-201B3DB7DCA1}"/>
          </ac:spMkLst>
        </pc:spChg>
        <pc:spChg chg="del">
          <ac:chgData name="Paula Montero" userId="9c82981b-9b26-4f56-a06f-e948bb469f68" providerId="ADAL" clId="{4F3453A2-9A9F-49FC-AB58-A31D60358D02}" dt="2023-12-15T12:58:27.831" v="683" actId="478"/>
          <ac:spMkLst>
            <pc:docMk/>
            <pc:sldMk cId="781638908" sldId="354"/>
            <ac:spMk id="4" creationId="{08D163C5-2D57-B61E-D6DC-E0C4FB69DD3B}"/>
          </ac:spMkLst>
        </pc:spChg>
        <pc:spChg chg="add del mod">
          <ac:chgData name="Paula Montero" userId="9c82981b-9b26-4f56-a06f-e948bb469f68" providerId="ADAL" clId="{4F3453A2-9A9F-49FC-AB58-A31D60358D02}" dt="2023-12-15T12:58:29.622" v="684" actId="478"/>
          <ac:spMkLst>
            <pc:docMk/>
            <pc:sldMk cId="781638908" sldId="354"/>
            <ac:spMk id="6" creationId="{B9CC216E-AF4E-21AC-0A5F-2EBB42C15278}"/>
          </ac:spMkLst>
        </pc:spChg>
        <pc:spChg chg="add mod">
          <ac:chgData name="Paula Montero" userId="9c82981b-9b26-4f56-a06f-e948bb469f68" providerId="ADAL" clId="{4F3453A2-9A9F-49FC-AB58-A31D60358D02}" dt="2023-12-15T13:00:05.781" v="690" actId="1076"/>
          <ac:spMkLst>
            <pc:docMk/>
            <pc:sldMk cId="781638908" sldId="354"/>
            <ac:spMk id="8" creationId="{946A54CE-E91C-0556-9905-EBD88E22D1AF}"/>
          </ac:spMkLst>
        </pc:spChg>
        <pc:picChg chg="del">
          <ac:chgData name="Paula Montero" userId="9c82981b-9b26-4f56-a06f-e948bb469f68" providerId="ADAL" clId="{4F3453A2-9A9F-49FC-AB58-A31D60358D02}" dt="2023-12-15T12:58:25.872" v="682" actId="478"/>
          <ac:picMkLst>
            <pc:docMk/>
            <pc:sldMk cId="781638908" sldId="354"/>
            <ac:picMk id="3" creationId="{2D84BD8A-D4BC-8C09-A1D8-64936AE30008}"/>
          </ac:picMkLst>
        </pc:picChg>
        <pc:picChg chg="add mod">
          <ac:chgData name="Paula Montero" userId="9c82981b-9b26-4f56-a06f-e948bb469f68" providerId="ADAL" clId="{4F3453A2-9A9F-49FC-AB58-A31D60358D02}" dt="2023-12-15T12:59:54.873" v="687"/>
          <ac:picMkLst>
            <pc:docMk/>
            <pc:sldMk cId="781638908" sldId="354"/>
            <ac:picMk id="7" creationId="{677252CA-3CEB-29A5-E8D0-1EB4A9E90684}"/>
          </ac:picMkLst>
        </pc:picChg>
      </pc:sldChg>
      <pc:sldChg chg="add del">
        <pc:chgData name="Paula Montero" userId="9c82981b-9b26-4f56-a06f-e948bb469f68" providerId="ADAL" clId="{4F3453A2-9A9F-49FC-AB58-A31D60358D02}" dt="2023-12-15T12:42:43.825" v="542"/>
        <pc:sldMkLst>
          <pc:docMk/>
          <pc:sldMk cId="3519813998" sldId="354"/>
        </pc:sldMkLst>
      </pc:sldChg>
      <pc:sldChg chg="addSp delSp modSp add mod modNotesTx">
        <pc:chgData name="Paula Montero" userId="9c82981b-9b26-4f56-a06f-e948bb469f68" providerId="ADAL" clId="{4F3453A2-9A9F-49FC-AB58-A31D60358D02}" dt="2023-12-15T13:01:35.937" v="706" actId="1076"/>
        <pc:sldMkLst>
          <pc:docMk/>
          <pc:sldMk cId="1741687612" sldId="355"/>
        </pc:sldMkLst>
        <pc:spChg chg="add mod">
          <ac:chgData name="Paula Montero" userId="9c82981b-9b26-4f56-a06f-e948bb469f68" providerId="ADAL" clId="{4F3453A2-9A9F-49FC-AB58-A31D60358D02}" dt="2023-12-15T13:01:35.937" v="706" actId="1076"/>
          <ac:spMkLst>
            <pc:docMk/>
            <pc:sldMk cId="1741687612" sldId="355"/>
            <ac:spMk id="3" creationId="{6AEEE1C4-EDB3-4A45-33B3-8C5F1B334609}"/>
          </ac:spMkLst>
        </pc:spChg>
        <pc:spChg chg="del">
          <ac:chgData name="Paula Montero" userId="9c82981b-9b26-4f56-a06f-e948bb469f68" providerId="ADAL" clId="{4F3453A2-9A9F-49FC-AB58-A31D60358D02}" dt="2023-12-15T13:00:56.030" v="697" actId="478"/>
          <ac:spMkLst>
            <pc:docMk/>
            <pc:sldMk cId="1741687612" sldId="355"/>
            <ac:spMk id="8" creationId="{946A54CE-E91C-0556-9905-EBD88E22D1AF}"/>
          </ac:spMkLst>
        </pc:spChg>
        <pc:picChg chg="add mod">
          <ac:chgData name="Paula Montero" userId="9c82981b-9b26-4f56-a06f-e948bb469f68" providerId="ADAL" clId="{4F3453A2-9A9F-49FC-AB58-A31D60358D02}" dt="2023-12-15T13:01:23.686" v="704"/>
          <ac:picMkLst>
            <pc:docMk/>
            <pc:sldMk cId="1741687612" sldId="355"/>
            <ac:picMk id="2" creationId="{86CDBA86-9AE4-2FD0-DCB7-AA67F584762A}"/>
          </ac:picMkLst>
        </pc:picChg>
        <pc:picChg chg="del">
          <ac:chgData name="Paula Montero" userId="9c82981b-9b26-4f56-a06f-e948bb469f68" providerId="ADAL" clId="{4F3453A2-9A9F-49FC-AB58-A31D60358D02}" dt="2023-12-15T13:00:57.703" v="699" actId="478"/>
          <ac:picMkLst>
            <pc:docMk/>
            <pc:sldMk cId="1741687612" sldId="355"/>
            <ac:picMk id="7" creationId="{677252CA-3CEB-29A5-E8D0-1EB4A9E90684}"/>
          </ac:picMkLst>
        </pc:picChg>
      </pc:sldChg>
      <pc:sldChg chg="addSp modSp add mod ord modNotesTx">
        <pc:chgData name="Paula Montero" userId="9c82981b-9b26-4f56-a06f-e948bb469f68" providerId="ADAL" clId="{4F3453A2-9A9F-49FC-AB58-A31D60358D02}" dt="2023-12-15T13:01:59.122" v="711" actId="1076"/>
        <pc:sldMkLst>
          <pc:docMk/>
          <pc:sldMk cId="105644828" sldId="356"/>
        </pc:sldMkLst>
        <pc:spChg chg="add mod">
          <ac:chgData name="Paula Montero" userId="9c82981b-9b26-4f56-a06f-e948bb469f68" providerId="ADAL" clId="{4F3453A2-9A9F-49FC-AB58-A31D60358D02}" dt="2023-12-15T13:01:59.122" v="711" actId="1076"/>
          <ac:spMkLst>
            <pc:docMk/>
            <pc:sldMk cId="105644828" sldId="356"/>
            <ac:spMk id="3" creationId="{B3960297-C15E-6608-A38F-6BE4808E86A8}"/>
          </ac:spMkLst>
        </pc:spChg>
        <pc:picChg chg="add mod">
          <ac:chgData name="Paula Montero" userId="9c82981b-9b26-4f56-a06f-e948bb469f68" providerId="ADAL" clId="{4F3453A2-9A9F-49FC-AB58-A31D60358D02}" dt="2023-12-15T13:01:51.243" v="709"/>
          <ac:picMkLst>
            <pc:docMk/>
            <pc:sldMk cId="105644828" sldId="356"/>
            <ac:picMk id="2" creationId="{6C52E33D-A376-BB3C-FFCF-A9FB56D38791}"/>
          </ac:picMkLst>
        </pc:picChg>
      </pc:sldChg>
      <pc:sldChg chg="addSp delSp modSp add mod ord modNotesTx">
        <pc:chgData name="Paula Montero" userId="9c82981b-9b26-4f56-a06f-e948bb469f68" providerId="ADAL" clId="{4F3453A2-9A9F-49FC-AB58-A31D60358D02}" dt="2023-12-15T13:15:01.405" v="861" actId="1076"/>
        <pc:sldMkLst>
          <pc:docMk/>
          <pc:sldMk cId="3209225755" sldId="357"/>
        </pc:sldMkLst>
        <pc:spChg chg="mod">
          <ac:chgData name="Paula Montero" userId="9c82981b-9b26-4f56-a06f-e948bb469f68" providerId="ADAL" clId="{4F3453A2-9A9F-49FC-AB58-A31D60358D02}" dt="2023-12-15T13:12:45.358" v="827" actId="20577"/>
          <ac:spMkLst>
            <pc:docMk/>
            <pc:sldMk cId="3209225755" sldId="357"/>
            <ac:spMk id="2" creationId="{AAFF9E69-89CD-8D49-A463-8BF6A537B42E}"/>
          </ac:spMkLst>
        </pc:spChg>
        <pc:spChg chg="del">
          <ac:chgData name="Paula Montero" userId="9c82981b-9b26-4f56-a06f-e948bb469f68" providerId="ADAL" clId="{4F3453A2-9A9F-49FC-AB58-A31D60358D02}" dt="2023-12-15T13:09:53.386" v="794" actId="478"/>
          <ac:spMkLst>
            <pc:docMk/>
            <pc:sldMk cId="3209225755" sldId="357"/>
            <ac:spMk id="5" creationId="{5942FA05-32CF-E12F-7D17-91C90D03B0B7}"/>
          </ac:spMkLst>
        </pc:spChg>
        <pc:spChg chg="add mod">
          <ac:chgData name="Paula Montero" userId="9c82981b-9b26-4f56-a06f-e948bb469f68" providerId="ADAL" clId="{4F3453A2-9A9F-49FC-AB58-A31D60358D02}" dt="2023-12-15T13:14:21.627" v="851" actId="1076"/>
          <ac:spMkLst>
            <pc:docMk/>
            <pc:sldMk cId="3209225755" sldId="357"/>
            <ac:spMk id="7" creationId="{A30ADE9D-E674-1B23-F738-D4BFC137866C}"/>
          </ac:spMkLst>
        </pc:spChg>
        <pc:spChg chg="add mod">
          <ac:chgData name="Paula Montero" userId="9c82981b-9b26-4f56-a06f-e948bb469f68" providerId="ADAL" clId="{4F3453A2-9A9F-49FC-AB58-A31D60358D02}" dt="2023-12-15T13:15:01.405" v="861" actId="1076"/>
          <ac:spMkLst>
            <pc:docMk/>
            <pc:sldMk cId="3209225755" sldId="357"/>
            <ac:spMk id="8" creationId="{E230137E-1354-2A6B-7575-FC4906CC081F}"/>
          </ac:spMkLst>
        </pc:spChg>
        <pc:spChg chg="add mod">
          <ac:chgData name="Paula Montero" userId="9c82981b-9b26-4f56-a06f-e948bb469f68" providerId="ADAL" clId="{4F3453A2-9A9F-49FC-AB58-A31D60358D02}" dt="2023-12-15T13:14:41.096" v="858" actId="208"/>
          <ac:spMkLst>
            <pc:docMk/>
            <pc:sldMk cId="3209225755" sldId="357"/>
            <ac:spMk id="9" creationId="{DA12E366-B634-EDC3-BBD6-87FC75DB8D43}"/>
          </ac:spMkLst>
        </pc:spChg>
        <pc:picChg chg="del">
          <ac:chgData name="Paula Montero" userId="9c82981b-9b26-4f56-a06f-e948bb469f68" providerId="ADAL" clId="{4F3453A2-9A9F-49FC-AB58-A31D60358D02}" dt="2023-12-15T13:09:52.013" v="793" actId="478"/>
          <ac:picMkLst>
            <pc:docMk/>
            <pc:sldMk cId="3209225755" sldId="357"/>
            <ac:picMk id="3" creationId="{5E9F139B-6FEC-3444-A42B-A999125CB10A}"/>
          </ac:picMkLst>
        </pc:picChg>
        <pc:picChg chg="add mod">
          <ac:chgData name="Paula Montero" userId="9c82981b-9b26-4f56-a06f-e948bb469f68" providerId="ADAL" clId="{4F3453A2-9A9F-49FC-AB58-A31D60358D02}" dt="2023-12-15T13:13:55.030" v="843" actId="208"/>
          <ac:picMkLst>
            <pc:docMk/>
            <pc:sldMk cId="3209225755" sldId="357"/>
            <ac:picMk id="4" creationId="{3CB1E24B-1E5E-7150-5157-D053A5EBEBB7}"/>
          </ac:picMkLst>
        </pc:picChg>
        <pc:picChg chg="add mod">
          <ac:chgData name="Paula Montero" userId="9c82981b-9b26-4f56-a06f-e948bb469f68" providerId="ADAL" clId="{4F3453A2-9A9F-49FC-AB58-A31D60358D02}" dt="2023-12-15T13:14:00.650" v="845" actId="1076"/>
          <ac:picMkLst>
            <pc:docMk/>
            <pc:sldMk cId="3209225755" sldId="357"/>
            <ac:picMk id="6" creationId="{4FBF52E7-38F8-A4D0-9DD5-BDB07BDEDA86}"/>
          </ac:picMkLst>
        </pc:picChg>
      </pc:sldChg>
      <pc:sldChg chg="addSp modSp add mod modNotesTx">
        <pc:chgData name="Paula Montero" userId="9c82981b-9b26-4f56-a06f-e948bb469f68" providerId="ADAL" clId="{4F3453A2-9A9F-49FC-AB58-A31D60358D02}" dt="2023-12-15T13:11:10.727" v="805"/>
        <pc:sldMkLst>
          <pc:docMk/>
          <pc:sldMk cId="2227125666" sldId="358"/>
        </pc:sldMkLst>
        <pc:spChg chg="mod">
          <ac:chgData name="Paula Montero" userId="9c82981b-9b26-4f56-a06f-e948bb469f68" providerId="ADAL" clId="{4F3453A2-9A9F-49FC-AB58-A31D60358D02}" dt="2023-12-15T13:10:45.058" v="802" actId="14100"/>
          <ac:spMkLst>
            <pc:docMk/>
            <pc:sldMk cId="2227125666" sldId="358"/>
            <ac:spMk id="2" creationId="{AAFF9E69-89CD-8D49-A463-8BF6A537B42E}"/>
          </ac:spMkLst>
        </pc:spChg>
        <pc:picChg chg="add mod">
          <ac:chgData name="Paula Montero" userId="9c82981b-9b26-4f56-a06f-e948bb469f68" providerId="ADAL" clId="{4F3453A2-9A9F-49FC-AB58-A31D60358D02}" dt="2023-12-15T13:10:52.108" v="804" actId="1076"/>
          <ac:picMkLst>
            <pc:docMk/>
            <pc:sldMk cId="2227125666" sldId="358"/>
            <ac:picMk id="3" creationId="{917D0D7F-C8A4-1B2C-0F39-56FC3206D3BD}"/>
          </ac:picMkLst>
        </pc:picChg>
      </pc:sldChg>
      <pc:sldMasterChg chg="del delSldLayout">
        <pc:chgData name="Paula Montero" userId="9c82981b-9b26-4f56-a06f-e948bb469f68" providerId="ADAL" clId="{4F3453A2-9A9F-49FC-AB58-A31D60358D02}" dt="2023-12-15T13:15:22.189" v="862" actId="2696"/>
        <pc:sldMasterMkLst>
          <pc:docMk/>
          <pc:sldMasterMk cId="0" sldId="2147483648"/>
        </pc:sldMasterMkLst>
        <pc:sldLayoutChg chg="del">
          <pc:chgData name="Paula Montero" userId="9c82981b-9b26-4f56-a06f-e948bb469f68" providerId="ADAL" clId="{4F3453A2-9A9F-49FC-AB58-A31D60358D02}" dt="2023-12-15T13:15:22.189" v="862" actId="2696"/>
          <pc:sldLayoutMkLst>
            <pc:docMk/>
            <pc:sldMasterMk cId="0" sldId="2147483648"/>
            <pc:sldLayoutMk cId="0" sldId="2147483649"/>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0"/>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1"/>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2"/>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3"/>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4"/>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5"/>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6"/>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7"/>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8"/>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59"/>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60"/>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61"/>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62"/>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63"/>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64"/>
          </pc:sldLayoutMkLst>
        </pc:sldLayoutChg>
        <pc:sldLayoutChg chg="del">
          <pc:chgData name="Paula Montero" userId="9c82981b-9b26-4f56-a06f-e948bb469f68" providerId="ADAL" clId="{4F3453A2-9A9F-49FC-AB58-A31D60358D02}" dt="2023-12-15T13:15:22.189" v="862" actId="2696"/>
          <pc:sldLayoutMkLst>
            <pc:docMk/>
            <pc:sldMasterMk cId="0" sldId="2147483648"/>
            <pc:sldLayoutMk cId="0" sldId="2147483665"/>
          </pc:sldLayoutMkLst>
        </pc:sldLayoutChg>
      </pc:sldMasterChg>
    </pc:docChg>
  </pc:docChgLst>
  <pc:docChgLst>
    <pc:chgData name="Alison Trew" userId="501ad152-89bb-4882-ac72-f31826cb2e78" providerId="ADAL" clId="{D954A7F7-E236-4A13-864B-60CA4B1E4229}"/>
    <pc:docChg chg="undo redo custSel modSld sldOrd">
      <pc:chgData name="Alison Trew" userId="501ad152-89bb-4882-ac72-f31826cb2e78" providerId="ADAL" clId="{D954A7F7-E236-4A13-864B-60CA4B1E4229}" dt="2022-10-28T12:23:54.840" v="1250" actId="1076"/>
      <pc:docMkLst>
        <pc:docMk/>
      </pc:docMkLst>
      <pc:sldChg chg="modSp mod">
        <pc:chgData name="Alison Trew" userId="501ad152-89bb-4882-ac72-f31826cb2e78" providerId="ADAL" clId="{D954A7F7-E236-4A13-864B-60CA4B1E4229}" dt="2022-10-21T14:18:13.199" v="25" actId="14100"/>
        <pc:sldMkLst>
          <pc:docMk/>
          <pc:sldMk cId="0" sldId="256"/>
        </pc:sldMkLst>
        <pc:spChg chg="mod">
          <ac:chgData name="Alison Trew" userId="501ad152-89bb-4882-ac72-f31826cb2e78" providerId="ADAL" clId="{D954A7F7-E236-4A13-864B-60CA4B1E4229}" dt="2022-10-21T14:18:13.199" v="25" actId="14100"/>
          <ac:spMkLst>
            <pc:docMk/>
            <pc:sldMk cId="0" sldId="256"/>
            <ac:spMk id="10" creationId="{CD64CD41-2F05-4C8D-8E44-AB1427011AC8}"/>
          </ac:spMkLst>
        </pc:spChg>
      </pc:sldChg>
      <pc:sldChg chg="modNotesTx">
        <pc:chgData name="Alison Trew" userId="501ad152-89bb-4882-ac72-f31826cb2e78" providerId="ADAL" clId="{D954A7F7-E236-4A13-864B-60CA4B1E4229}" dt="2022-10-21T15:20:27.953" v="1048" actId="12"/>
        <pc:sldMkLst>
          <pc:docMk/>
          <pc:sldMk cId="3098103686" sldId="263"/>
        </pc:sldMkLst>
      </pc:sldChg>
      <pc:sldChg chg="modNotesTx">
        <pc:chgData name="Alison Trew" userId="501ad152-89bb-4882-ac72-f31826cb2e78" providerId="ADAL" clId="{D954A7F7-E236-4A13-864B-60CA4B1E4229}" dt="2022-10-21T15:19:40.319" v="1039" actId="20577"/>
        <pc:sldMkLst>
          <pc:docMk/>
          <pc:sldMk cId="2655144796" sldId="267"/>
        </pc:sldMkLst>
      </pc:sldChg>
      <pc:sldChg chg="modSp mod ord modClrScheme chgLayout">
        <pc:chgData name="Alison Trew" userId="501ad152-89bb-4882-ac72-f31826cb2e78" providerId="ADAL" clId="{D954A7F7-E236-4A13-864B-60CA4B1E4229}" dt="2022-10-21T14:57:33.021" v="491"/>
        <pc:sldMkLst>
          <pc:docMk/>
          <pc:sldMk cId="124576855" sldId="280"/>
        </pc:sldMkLst>
        <pc:spChg chg="mod">
          <ac:chgData name="Alison Trew" userId="501ad152-89bb-4882-ac72-f31826cb2e78" providerId="ADAL" clId="{D954A7F7-E236-4A13-864B-60CA4B1E4229}" dt="2022-10-21T14:56:59.092" v="488" actId="1076"/>
          <ac:spMkLst>
            <pc:docMk/>
            <pc:sldMk cId="124576855" sldId="280"/>
            <ac:spMk id="3" creationId="{EBE9A749-B1E4-4BE0-8102-2EFF9A9DDFE4}"/>
          </ac:spMkLst>
        </pc:spChg>
        <pc:spChg chg="mod">
          <ac:chgData name="Alison Trew" userId="501ad152-89bb-4882-ac72-f31826cb2e78" providerId="ADAL" clId="{D954A7F7-E236-4A13-864B-60CA4B1E4229}" dt="2022-10-21T14:56:54.670" v="487" actId="1076"/>
          <ac:spMkLst>
            <pc:docMk/>
            <pc:sldMk cId="124576855" sldId="280"/>
            <ac:spMk id="4" creationId="{DC449E50-D10E-484B-830F-FBDA3FD8D5DB}"/>
          </ac:spMkLst>
        </pc:spChg>
      </pc:sldChg>
      <pc:sldChg chg="modNotesTx">
        <pc:chgData name="Alison Trew" userId="501ad152-89bb-4882-ac72-f31826cb2e78" providerId="ADAL" clId="{D954A7F7-E236-4A13-864B-60CA4B1E4229}" dt="2022-10-21T15:13:49.685" v="884" actId="20577"/>
        <pc:sldMkLst>
          <pc:docMk/>
          <pc:sldMk cId="3767884210" sldId="282"/>
        </pc:sldMkLst>
      </pc:sldChg>
      <pc:sldChg chg="modNotesTx">
        <pc:chgData name="Alison Trew" userId="501ad152-89bb-4882-ac72-f31826cb2e78" providerId="ADAL" clId="{D954A7F7-E236-4A13-864B-60CA4B1E4229}" dt="2022-10-21T15:16:21.255" v="921" actId="20577"/>
        <pc:sldMkLst>
          <pc:docMk/>
          <pc:sldMk cId="1431155546" sldId="283"/>
        </pc:sldMkLst>
      </pc:sldChg>
      <pc:sldChg chg="addSp delSp modSp mod">
        <pc:chgData name="Alison Trew" userId="501ad152-89bb-4882-ac72-f31826cb2e78" providerId="ADAL" clId="{D954A7F7-E236-4A13-864B-60CA4B1E4229}" dt="2022-10-21T15:12:27.509" v="868" actId="1076"/>
        <pc:sldMkLst>
          <pc:docMk/>
          <pc:sldMk cId="1171188733" sldId="285"/>
        </pc:sldMkLst>
        <pc:spChg chg="add mod">
          <ac:chgData name="Alison Trew" userId="501ad152-89bb-4882-ac72-f31826cb2e78" providerId="ADAL" clId="{D954A7F7-E236-4A13-864B-60CA4B1E4229}" dt="2022-10-21T15:12:27.509" v="868" actId="1076"/>
          <ac:spMkLst>
            <pc:docMk/>
            <pc:sldMk cId="1171188733" sldId="285"/>
            <ac:spMk id="6" creationId="{26818259-6D42-8112-6949-017372FBDEF6}"/>
          </ac:spMkLst>
        </pc:spChg>
        <pc:spChg chg="add del mod">
          <ac:chgData name="Alison Trew" userId="501ad152-89bb-4882-ac72-f31826cb2e78" providerId="ADAL" clId="{D954A7F7-E236-4A13-864B-60CA4B1E4229}" dt="2022-10-21T14:52:40.844" v="457" actId="47"/>
          <ac:spMkLst>
            <pc:docMk/>
            <pc:sldMk cId="1171188733" sldId="285"/>
            <ac:spMk id="7" creationId="{F46FDA52-4CCD-485D-2F58-5E53D7AB58A0}"/>
          </ac:spMkLst>
        </pc:spChg>
        <pc:spChg chg="mod">
          <ac:chgData name="Alison Trew" userId="501ad152-89bb-4882-ac72-f31826cb2e78" providerId="ADAL" clId="{D954A7F7-E236-4A13-864B-60CA4B1E4229}" dt="2022-10-21T14:52:36.085" v="456" actId="1076"/>
          <ac:spMkLst>
            <pc:docMk/>
            <pc:sldMk cId="1171188733" sldId="285"/>
            <ac:spMk id="8" creationId="{42445D83-E6D8-80FD-2B16-81A76EBB14BA}"/>
          </ac:spMkLst>
        </pc:spChg>
        <pc:spChg chg="add mod">
          <ac:chgData name="Alison Trew" userId="501ad152-89bb-4882-ac72-f31826cb2e78" providerId="ADAL" clId="{D954A7F7-E236-4A13-864B-60CA4B1E4229}" dt="2022-10-21T15:11:43.675" v="860" actId="1076"/>
          <ac:spMkLst>
            <pc:docMk/>
            <pc:sldMk cId="1171188733" sldId="285"/>
            <ac:spMk id="10" creationId="{D5CCB14E-76C2-A62F-672F-CA78D82EB6CA}"/>
          </ac:spMkLst>
        </pc:spChg>
        <pc:picChg chg="del">
          <ac:chgData name="Alison Trew" userId="501ad152-89bb-4882-ac72-f31826cb2e78" providerId="ADAL" clId="{D954A7F7-E236-4A13-864B-60CA4B1E4229}" dt="2022-10-21T14:22:37.381" v="119" actId="478"/>
          <ac:picMkLst>
            <pc:docMk/>
            <pc:sldMk cId="1171188733" sldId="285"/>
            <ac:picMk id="2" creationId="{78140EBD-DA44-3BD1-AFBC-4664D33324E7}"/>
          </ac:picMkLst>
        </pc:picChg>
        <pc:picChg chg="add del">
          <ac:chgData name="Alison Trew" userId="501ad152-89bb-4882-ac72-f31826cb2e78" providerId="ADAL" clId="{D954A7F7-E236-4A13-864B-60CA4B1E4229}" dt="2022-10-21T14:22:42.382" v="121" actId="478"/>
          <ac:picMkLst>
            <pc:docMk/>
            <pc:sldMk cId="1171188733" sldId="285"/>
            <ac:picMk id="3" creationId="{AAE61BCB-C2CA-9C48-6C79-40B6D7E55BE7}"/>
          </ac:picMkLst>
        </pc:picChg>
        <pc:picChg chg="add del mod">
          <ac:chgData name="Alison Trew" userId="501ad152-89bb-4882-ac72-f31826cb2e78" providerId="ADAL" clId="{D954A7F7-E236-4A13-864B-60CA4B1E4229}" dt="2022-10-21T15:12:12.817" v="865" actId="478"/>
          <ac:picMkLst>
            <pc:docMk/>
            <pc:sldMk cId="1171188733" sldId="285"/>
            <ac:picMk id="4" creationId="{2FB8965E-5159-B0C5-C4FE-73959ECCE7DA}"/>
          </ac:picMkLst>
        </pc:picChg>
        <pc:picChg chg="add mod">
          <ac:chgData name="Alison Trew" userId="501ad152-89bb-4882-ac72-f31826cb2e78" providerId="ADAL" clId="{D954A7F7-E236-4A13-864B-60CA4B1E4229}" dt="2022-10-21T15:12:22.448" v="867" actId="1076"/>
          <ac:picMkLst>
            <pc:docMk/>
            <pc:sldMk cId="1171188733" sldId="285"/>
            <ac:picMk id="11" creationId="{7A3A1C0A-4A8B-49F1-8B38-99AB50678007}"/>
          </ac:picMkLst>
        </pc:picChg>
      </pc:sldChg>
      <pc:sldChg chg="modNotesTx">
        <pc:chgData name="Alison Trew" userId="501ad152-89bb-4882-ac72-f31826cb2e78" providerId="ADAL" clId="{D954A7F7-E236-4A13-864B-60CA4B1E4229}" dt="2022-10-21T14:57:50.745" v="493" actId="20577"/>
        <pc:sldMkLst>
          <pc:docMk/>
          <pc:sldMk cId="1527463767" sldId="287"/>
        </pc:sldMkLst>
      </pc:sldChg>
      <pc:sldChg chg="modNotesTx">
        <pc:chgData name="Alison Trew" userId="501ad152-89bb-4882-ac72-f31826cb2e78" providerId="ADAL" clId="{D954A7F7-E236-4A13-864B-60CA4B1E4229}" dt="2022-10-21T15:12:35.804" v="869" actId="20577"/>
        <pc:sldMkLst>
          <pc:docMk/>
          <pc:sldMk cId="3543568959" sldId="291"/>
        </pc:sldMkLst>
      </pc:sldChg>
      <pc:sldChg chg="modNotesTx">
        <pc:chgData name="Alison Trew" userId="501ad152-89bb-4882-ac72-f31826cb2e78" providerId="ADAL" clId="{D954A7F7-E236-4A13-864B-60CA4B1E4229}" dt="2022-10-21T14:58:06.325" v="494" actId="20577"/>
        <pc:sldMkLst>
          <pc:docMk/>
          <pc:sldMk cId="115064112" sldId="292"/>
        </pc:sldMkLst>
      </pc:sldChg>
      <pc:sldChg chg="modNotesTx">
        <pc:chgData name="Alison Trew" userId="501ad152-89bb-4882-ac72-f31826cb2e78" providerId="ADAL" clId="{D954A7F7-E236-4A13-864B-60CA4B1E4229}" dt="2022-10-21T15:07:35.746" v="793" actId="20577"/>
        <pc:sldMkLst>
          <pc:docMk/>
          <pc:sldMk cId="3378398137" sldId="293"/>
        </pc:sldMkLst>
      </pc:sldChg>
      <pc:sldChg chg="modNotesTx">
        <pc:chgData name="Alison Trew" userId="501ad152-89bb-4882-ac72-f31826cb2e78" providerId="ADAL" clId="{D954A7F7-E236-4A13-864B-60CA4B1E4229}" dt="2022-10-21T15:13:22.457" v="880" actId="20577"/>
        <pc:sldMkLst>
          <pc:docMk/>
          <pc:sldMk cId="195197475" sldId="294"/>
        </pc:sldMkLst>
      </pc:sldChg>
      <pc:sldChg chg="modNotesTx">
        <pc:chgData name="Alison Trew" userId="501ad152-89bb-4882-ac72-f31826cb2e78" providerId="ADAL" clId="{D954A7F7-E236-4A13-864B-60CA4B1E4229}" dt="2022-10-21T15:13:05.352" v="875" actId="20577"/>
        <pc:sldMkLst>
          <pc:docMk/>
          <pc:sldMk cId="2303350866" sldId="295"/>
        </pc:sldMkLst>
      </pc:sldChg>
      <pc:sldChg chg="modNotesTx">
        <pc:chgData name="Alison Trew" userId="501ad152-89bb-4882-ac72-f31826cb2e78" providerId="ADAL" clId="{D954A7F7-E236-4A13-864B-60CA4B1E4229}" dt="2022-10-21T15:12:54.743" v="872" actId="20577"/>
        <pc:sldMkLst>
          <pc:docMk/>
          <pc:sldMk cId="981659723" sldId="296"/>
        </pc:sldMkLst>
      </pc:sldChg>
      <pc:sldChg chg="modNotesTx">
        <pc:chgData name="Alison Trew" userId="501ad152-89bb-4882-ac72-f31826cb2e78" providerId="ADAL" clId="{D954A7F7-E236-4A13-864B-60CA4B1E4229}" dt="2022-10-21T15:07:16.560" v="789" actId="20577"/>
        <pc:sldMkLst>
          <pc:docMk/>
          <pc:sldMk cId="3640551490" sldId="297"/>
        </pc:sldMkLst>
      </pc:sldChg>
      <pc:sldChg chg="modNotesTx">
        <pc:chgData name="Alison Trew" userId="501ad152-89bb-4882-ac72-f31826cb2e78" providerId="ADAL" clId="{D954A7F7-E236-4A13-864B-60CA4B1E4229}" dt="2022-10-21T15:07:28.595" v="790" actId="20577"/>
        <pc:sldMkLst>
          <pc:docMk/>
          <pc:sldMk cId="3710395492" sldId="299"/>
        </pc:sldMkLst>
      </pc:sldChg>
      <pc:sldChg chg="modSp mod modNotesTx">
        <pc:chgData name="Alison Trew" userId="501ad152-89bb-4882-ac72-f31826cb2e78" providerId="ADAL" clId="{D954A7F7-E236-4A13-864B-60CA4B1E4229}" dt="2022-10-21T15:15:21.572" v="897" actId="12"/>
        <pc:sldMkLst>
          <pc:docMk/>
          <pc:sldMk cId="3259782061" sldId="300"/>
        </pc:sldMkLst>
        <pc:spChg chg="mod">
          <ac:chgData name="Alison Trew" userId="501ad152-89bb-4882-ac72-f31826cb2e78" providerId="ADAL" clId="{D954A7F7-E236-4A13-864B-60CA4B1E4229}" dt="2022-10-21T15:14:56.335" v="894" actId="113"/>
          <ac:spMkLst>
            <pc:docMk/>
            <pc:sldMk cId="3259782061" sldId="300"/>
            <ac:spMk id="26" creationId="{0F2827A1-C322-44B3-B27A-CB95416079A1}"/>
          </ac:spMkLst>
        </pc:spChg>
      </pc:sldChg>
      <pc:sldChg chg="modNotesTx">
        <pc:chgData name="Alison Trew" userId="501ad152-89bb-4882-ac72-f31826cb2e78" providerId="ADAL" clId="{D954A7F7-E236-4A13-864B-60CA4B1E4229}" dt="2022-10-21T15:16:44.824" v="925" actId="20577"/>
        <pc:sldMkLst>
          <pc:docMk/>
          <pc:sldMk cId="2911846758" sldId="301"/>
        </pc:sldMkLst>
      </pc:sldChg>
      <pc:sldChg chg="modNotesTx">
        <pc:chgData name="Alison Trew" userId="501ad152-89bb-4882-ac72-f31826cb2e78" providerId="ADAL" clId="{D954A7F7-E236-4A13-864B-60CA4B1E4229}" dt="2022-10-21T15:17:37.367" v="932" actId="20577"/>
        <pc:sldMkLst>
          <pc:docMk/>
          <pc:sldMk cId="4010124790" sldId="302"/>
        </pc:sldMkLst>
      </pc:sldChg>
      <pc:sldChg chg="modSp mod modNotesTx">
        <pc:chgData name="Alison Trew" userId="501ad152-89bb-4882-ac72-f31826cb2e78" providerId="ADAL" clId="{D954A7F7-E236-4A13-864B-60CA4B1E4229}" dt="2022-10-21T15:19:17.762" v="1036" actId="20577"/>
        <pc:sldMkLst>
          <pc:docMk/>
          <pc:sldMk cId="1073230231" sldId="308"/>
        </pc:sldMkLst>
        <pc:spChg chg="mod">
          <ac:chgData name="Alison Trew" userId="501ad152-89bb-4882-ac72-f31826cb2e78" providerId="ADAL" clId="{D954A7F7-E236-4A13-864B-60CA4B1E4229}" dt="2022-10-21T15:19:17.762" v="1036" actId="20577"/>
          <ac:spMkLst>
            <pc:docMk/>
            <pc:sldMk cId="1073230231" sldId="308"/>
            <ac:spMk id="2" creationId="{5B47A2FF-9996-4E72-8A6E-F6850DA0FAA9}"/>
          </ac:spMkLst>
        </pc:spChg>
      </pc:sldChg>
      <pc:sldChg chg="modNotesTx">
        <pc:chgData name="Alison Trew" userId="501ad152-89bb-4882-ac72-f31826cb2e78" providerId="ADAL" clId="{D954A7F7-E236-4A13-864B-60CA4B1E4229}" dt="2022-10-21T15:20:09.569" v="1044" actId="20577"/>
        <pc:sldMkLst>
          <pc:docMk/>
          <pc:sldMk cId="899109331" sldId="313"/>
        </pc:sldMkLst>
      </pc:sldChg>
      <pc:sldChg chg="addSp delSp modSp mod">
        <pc:chgData name="Alison Trew" userId="501ad152-89bb-4882-ac72-f31826cb2e78" providerId="ADAL" clId="{D954A7F7-E236-4A13-864B-60CA4B1E4229}" dt="2022-10-28T12:23:54.840" v="1250" actId="1076"/>
        <pc:sldMkLst>
          <pc:docMk/>
          <pc:sldMk cId="911859907" sldId="314"/>
        </pc:sldMkLst>
        <pc:spChg chg="mod">
          <ac:chgData name="Alison Trew" userId="501ad152-89bb-4882-ac72-f31826cb2e78" providerId="ADAL" clId="{D954A7F7-E236-4A13-864B-60CA4B1E4229}" dt="2022-10-28T12:23:39.920" v="1247" actId="113"/>
          <ac:spMkLst>
            <pc:docMk/>
            <pc:sldMk cId="911859907" sldId="314"/>
            <ac:spMk id="8" creationId="{42445D83-E6D8-80FD-2B16-81A76EBB14BA}"/>
          </ac:spMkLst>
        </pc:spChg>
        <pc:picChg chg="del mod">
          <ac:chgData name="Alison Trew" userId="501ad152-89bb-4882-ac72-f31826cb2e78" providerId="ADAL" clId="{D954A7F7-E236-4A13-864B-60CA4B1E4229}" dt="2022-10-21T14:21:09.612" v="57" actId="478"/>
          <ac:picMkLst>
            <pc:docMk/>
            <pc:sldMk cId="911859907" sldId="314"/>
            <ac:picMk id="2" creationId="{843EC414-4A69-FCA2-2C04-1D3DE46E9A24}"/>
          </ac:picMkLst>
        </pc:picChg>
        <pc:picChg chg="del mod">
          <ac:chgData name="Alison Trew" userId="501ad152-89bb-4882-ac72-f31826cb2e78" providerId="ADAL" clId="{D954A7F7-E236-4A13-864B-60CA4B1E4229}" dt="2022-10-21T14:21:10.595" v="58" actId="478"/>
          <ac:picMkLst>
            <pc:docMk/>
            <pc:sldMk cId="911859907" sldId="314"/>
            <ac:picMk id="4" creationId="{8AAB5DC7-C78A-3E9C-0D14-270260BB1302}"/>
          </ac:picMkLst>
        </pc:picChg>
        <pc:picChg chg="add mod">
          <ac:chgData name="Alison Trew" userId="501ad152-89bb-4882-ac72-f31826cb2e78" providerId="ADAL" clId="{D954A7F7-E236-4A13-864B-60CA4B1E4229}" dt="2022-10-21T15:20:58.996" v="1052" actId="1076"/>
          <ac:picMkLst>
            <pc:docMk/>
            <pc:sldMk cId="911859907" sldId="314"/>
            <ac:picMk id="5" creationId="{4D44D678-A670-B62F-1218-6A5FD3F3B296}"/>
          </ac:picMkLst>
        </pc:picChg>
        <pc:picChg chg="add mod">
          <ac:chgData name="Alison Trew" userId="501ad152-89bb-4882-ac72-f31826cb2e78" providerId="ADAL" clId="{D954A7F7-E236-4A13-864B-60CA4B1E4229}" dt="2022-10-28T12:23:49.602" v="1249" actId="1076"/>
          <ac:picMkLst>
            <pc:docMk/>
            <pc:sldMk cId="911859907" sldId="314"/>
            <ac:picMk id="7" creationId="{5F227DC0-0E62-8273-48E1-0811B5F153F9}"/>
          </ac:picMkLst>
        </pc:picChg>
        <pc:picChg chg="del">
          <ac:chgData name="Alison Trew" userId="501ad152-89bb-4882-ac72-f31826cb2e78" providerId="ADAL" clId="{D954A7F7-E236-4A13-864B-60CA4B1E4229}" dt="2022-10-21T14:21:31.710" v="60" actId="478"/>
          <ac:picMkLst>
            <pc:docMk/>
            <pc:sldMk cId="911859907" sldId="314"/>
            <ac:picMk id="9" creationId="{EBD5351A-8B25-53FA-126A-27C9A7038466}"/>
          </ac:picMkLst>
        </pc:picChg>
        <pc:picChg chg="add mod">
          <ac:chgData name="Alison Trew" userId="501ad152-89bb-4882-ac72-f31826cb2e78" providerId="ADAL" clId="{D954A7F7-E236-4A13-864B-60CA4B1E4229}" dt="2022-10-21T15:21:12.246" v="1055" actId="1076"/>
          <ac:picMkLst>
            <pc:docMk/>
            <pc:sldMk cId="911859907" sldId="314"/>
            <ac:picMk id="11" creationId="{EBD56BF6-FA56-1777-C061-C81990508AEF}"/>
          </ac:picMkLst>
        </pc:picChg>
        <pc:picChg chg="add mod">
          <ac:chgData name="Alison Trew" userId="501ad152-89bb-4882-ac72-f31826cb2e78" providerId="ADAL" clId="{D954A7F7-E236-4A13-864B-60CA4B1E4229}" dt="2022-10-28T12:23:54.840" v="1250" actId="1076"/>
          <ac:picMkLst>
            <pc:docMk/>
            <pc:sldMk cId="911859907" sldId="314"/>
            <ac:picMk id="13" creationId="{8E6C1FEA-880C-6088-75C2-00C4536B5003}"/>
          </ac:picMkLst>
        </pc:picChg>
        <pc:picChg chg="add mod">
          <ac:chgData name="Alison Trew" userId="501ad152-89bb-4882-ac72-f31826cb2e78" providerId="ADAL" clId="{D954A7F7-E236-4A13-864B-60CA4B1E4229}" dt="2022-10-28T12:23:47.290" v="1248" actId="1076"/>
          <ac:picMkLst>
            <pc:docMk/>
            <pc:sldMk cId="911859907" sldId="314"/>
            <ac:picMk id="15" creationId="{A3AEF975-44E3-3146-7799-9453FD66C3DD}"/>
          </ac:picMkLst>
        </pc:picChg>
        <pc:picChg chg="add mod">
          <ac:chgData name="Alison Trew" userId="501ad152-89bb-4882-ac72-f31826cb2e78" providerId="ADAL" clId="{D954A7F7-E236-4A13-864B-60CA4B1E4229}" dt="2022-10-21T14:57:17.236" v="489" actId="2085"/>
          <ac:picMkLst>
            <pc:docMk/>
            <pc:sldMk cId="911859907" sldId="314"/>
            <ac:picMk id="16" creationId="{22D18CDB-0093-70DF-8D96-47FD5784C904}"/>
          </ac:picMkLst>
        </pc:picChg>
      </pc:sldChg>
    </pc:docChg>
  </pc:docChgLst>
  <pc:docChgLst>
    <pc:chgData name="Paula Montero" userId="S::paula.montero@pstt.org.uk::9c82981b-9b26-4f56-a06f-e948bb469f68" providerId="AD" clId="Web-{39877D05-A169-6833-CCEE-6128C9D8E6F3}"/>
    <pc:docChg chg="modSld">
      <pc:chgData name="Paula Montero" userId="S::paula.montero@pstt.org.uk::9c82981b-9b26-4f56-a06f-e948bb469f68" providerId="AD" clId="Web-{39877D05-A169-6833-CCEE-6128C9D8E6F3}" dt="2023-12-15T13:06:00.176" v="19" actId="20577"/>
      <pc:docMkLst>
        <pc:docMk/>
      </pc:docMkLst>
      <pc:sldChg chg="modSp">
        <pc:chgData name="Paula Montero" userId="S::paula.montero@pstt.org.uk::9c82981b-9b26-4f56-a06f-e948bb469f68" providerId="AD" clId="Web-{39877D05-A169-6833-CCEE-6128C9D8E6F3}" dt="2023-12-15T13:05:32.113" v="12" actId="14100"/>
        <pc:sldMkLst>
          <pc:docMk/>
          <pc:sldMk cId="781638908" sldId="354"/>
        </pc:sldMkLst>
        <pc:spChg chg="mod">
          <ac:chgData name="Paula Montero" userId="S::paula.montero@pstt.org.uk::9c82981b-9b26-4f56-a06f-e948bb469f68" providerId="AD" clId="Web-{39877D05-A169-6833-CCEE-6128C9D8E6F3}" dt="2023-12-15T13:05:32.113" v="12" actId="14100"/>
          <ac:spMkLst>
            <pc:docMk/>
            <pc:sldMk cId="781638908" sldId="354"/>
            <ac:spMk id="8" creationId="{946A54CE-E91C-0556-9905-EBD88E22D1AF}"/>
          </ac:spMkLst>
        </pc:spChg>
        <pc:picChg chg="mod modCrop">
          <ac:chgData name="Paula Montero" userId="S::paula.montero@pstt.org.uk::9c82981b-9b26-4f56-a06f-e948bb469f68" providerId="AD" clId="Web-{39877D05-A169-6833-CCEE-6128C9D8E6F3}" dt="2023-12-15T13:03:59.610" v="3"/>
          <ac:picMkLst>
            <pc:docMk/>
            <pc:sldMk cId="781638908" sldId="354"/>
            <ac:picMk id="7" creationId="{677252CA-3CEB-29A5-E8D0-1EB4A9E90684}"/>
          </ac:picMkLst>
        </pc:picChg>
      </pc:sldChg>
      <pc:sldChg chg="addSp delSp modSp">
        <pc:chgData name="Paula Montero" userId="S::paula.montero@pstt.org.uk::9c82981b-9b26-4f56-a06f-e948bb469f68" providerId="AD" clId="Web-{39877D05-A169-6833-CCEE-6128C9D8E6F3}" dt="2023-12-15T13:05:48.192" v="17" actId="20577"/>
        <pc:sldMkLst>
          <pc:docMk/>
          <pc:sldMk cId="1741687612" sldId="355"/>
        </pc:sldMkLst>
        <pc:spChg chg="del">
          <ac:chgData name="Paula Montero" userId="S::paula.montero@pstt.org.uk::9c82981b-9b26-4f56-a06f-e948bb469f68" providerId="AD" clId="Web-{39877D05-A169-6833-CCEE-6128C9D8E6F3}" dt="2023-12-15T13:05:27.706" v="11"/>
          <ac:spMkLst>
            <pc:docMk/>
            <pc:sldMk cId="1741687612" sldId="355"/>
            <ac:spMk id="3" creationId="{6AEEE1C4-EDB3-4A45-33B3-8C5F1B334609}"/>
          </ac:spMkLst>
        </pc:spChg>
        <pc:spChg chg="add mod">
          <ac:chgData name="Paula Montero" userId="S::paula.montero@pstt.org.uk::9c82981b-9b26-4f56-a06f-e948bb469f68" providerId="AD" clId="Web-{39877D05-A169-6833-CCEE-6128C9D8E6F3}" dt="2023-12-15T13:05:48.192" v="17" actId="20577"/>
          <ac:spMkLst>
            <pc:docMk/>
            <pc:sldMk cId="1741687612" sldId="355"/>
            <ac:spMk id="5" creationId="{F4D0D7D3-E872-6351-581B-A7BA2951B9FF}"/>
          </ac:spMkLst>
        </pc:spChg>
        <pc:picChg chg="mod modCrop">
          <ac:chgData name="Paula Montero" userId="S::paula.montero@pstt.org.uk::9c82981b-9b26-4f56-a06f-e948bb469f68" providerId="AD" clId="Web-{39877D05-A169-6833-CCEE-6128C9D8E6F3}" dt="2023-12-15T13:04:37.736" v="5"/>
          <ac:picMkLst>
            <pc:docMk/>
            <pc:sldMk cId="1741687612" sldId="355"/>
            <ac:picMk id="2" creationId="{86CDBA86-9AE4-2FD0-DCB7-AA67F584762A}"/>
          </ac:picMkLst>
        </pc:picChg>
      </pc:sldChg>
      <pc:sldChg chg="addSp delSp modSp">
        <pc:chgData name="Paula Montero" userId="S::paula.montero@pstt.org.uk::9c82981b-9b26-4f56-a06f-e948bb469f68" providerId="AD" clId="Web-{39877D05-A169-6833-CCEE-6128C9D8E6F3}" dt="2023-12-15T13:06:00.176" v="19" actId="20577"/>
        <pc:sldMkLst>
          <pc:docMk/>
          <pc:sldMk cId="105644828" sldId="356"/>
        </pc:sldMkLst>
        <pc:spChg chg="del">
          <ac:chgData name="Paula Montero" userId="S::paula.montero@pstt.org.uk::9c82981b-9b26-4f56-a06f-e948bb469f68" providerId="AD" clId="Web-{39877D05-A169-6833-CCEE-6128C9D8E6F3}" dt="2023-12-15T13:05:25.581" v="10"/>
          <ac:spMkLst>
            <pc:docMk/>
            <pc:sldMk cId="105644828" sldId="356"/>
            <ac:spMk id="3" creationId="{B3960297-C15E-6608-A38F-6BE4808E86A8}"/>
          </ac:spMkLst>
        </pc:spChg>
        <pc:spChg chg="add mod">
          <ac:chgData name="Paula Montero" userId="S::paula.montero@pstt.org.uk::9c82981b-9b26-4f56-a06f-e948bb469f68" providerId="AD" clId="Web-{39877D05-A169-6833-CCEE-6128C9D8E6F3}" dt="2023-12-15T13:06:00.176" v="19" actId="20577"/>
          <ac:spMkLst>
            <pc:docMk/>
            <pc:sldMk cId="105644828" sldId="356"/>
            <ac:spMk id="5" creationId="{8CD0F2B0-95BC-3166-031D-80B3780B7E15}"/>
          </ac:spMkLst>
        </pc:spChg>
        <pc:picChg chg="mod modCrop">
          <ac:chgData name="Paula Montero" userId="S::paula.montero@pstt.org.uk::9c82981b-9b26-4f56-a06f-e948bb469f68" providerId="AD" clId="Web-{39877D05-A169-6833-CCEE-6128C9D8E6F3}" dt="2023-12-15T13:05:18.769" v="9"/>
          <ac:picMkLst>
            <pc:docMk/>
            <pc:sldMk cId="105644828" sldId="356"/>
            <ac:picMk id="2" creationId="{6C52E33D-A376-BB3C-FFCF-A9FB56D38791}"/>
          </ac:picMkLst>
        </pc:picChg>
      </pc:sldChg>
    </pc:docChg>
  </pc:docChgLst>
  <pc:docChgLst>
    <pc:chgData name="Alison Trew" userId="501ad152-89bb-4882-ac72-f31826cb2e78" providerId="ADAL" clId="{50E43FB7-14BC-454E-BDC5-0E6DAC799C8E}"/>
    <pc:docChg chg="modSld">
      <pc:chgData name="Alison Trew" userId="501ad152-89bb-4882-ac72-f31826cb2e78" providerId="ADAL" clId="{50E43FB7-14BC-454E-BDC5-0E6DAC799C8E}" dt="2023-12-18T17:35:01.379" v="2" actId="20577"/>
      <pc:docMkLst>
        <pc:docMk/>
      </pc:docMkLst>
      <pc:sldChg chg="modSp mod">
        <pc:chgData name="Alison Trew" userId="501ad152-89bb-4882-ac72-f31826cb2e78" providerId="ADAL" clId="{50E43FB7-14BC-454E-BDC5-0E6DAC799C8E}" dt="2023-12-18T17:35:01.379" v="2" actId="20577"/>
        <pc:sldMkLst>
          <pc:docMk/>
          <pc:sldMk cId="56975911" sldId="338"/>
        </pc:sldMkLst>
        <pc:spChg chg="mod">
          <ac:chgData name="Alison Trew" userId="501ad152-89bb-4882-ac72-f31826cb2e78" providerId="ADAL" clId="{50E43FB7-14BC-454E-BDC5-0E6DAC799C8E}" dt="2023-12-18T17:35:01.379" v="2" actId="20577"/>
          <ac:spMkLst>
            <pc:docMk/>
            <pc:sldMk cId="56975911" sldId="338"/>
            <ac:spMk id="3" creationId="{8491DC54-C34A-82C8-DA5D-1BE1733EB9D5}"/>
          </ac:spMkLst>
        </pc:spChg>
      </pc:sldChg>
    </pc:docChg>
  </pc:docChgLst>
  <pc:docChgLst>
    <pc:chgData name="Wendy Woodsford" userId="dd4886fa-f0a0-4f18-8f65-16d3fbb360dd" providerId="ADAL" clId="{1F27C8F3-C959-4708-A925-26D2D2824D1C}"/>
    <pc:docChg chg="undo custSel modSld">
      <pc:chgData name="Wendy Woodsford" userId="dd4886fa-f0a0-4f18-8f65-16d3fbb360dd" providerId="ADAL" clId="{1F27C8F3-C959-4708-A925-26D2D2824D1C}" dt="2023-12-15T15:01:32.076" v="141" actId="113"/>
      <pc:docMkLst>
        <pc:docMk/>
      </pc:docMkLst>
      <pc:sldChg chg="modSp mod">
        <pc:chgData name="Wendy Woodsford" userId="dd4886fa-f0a0-4f18-8f65-16d3fbb360dd" providerId="ADAL" clId="{1F27C8F3-C959-4708-A925-26D2D2824D1C}" dt="2023-12-15T15:00:26.687" v="123" actId="14100"/>
        <pc:sldMkLst>
          <pc:docMk/>
          <pc:sldMk cId="2457490618" sldId="260"/>
        </pc:sldMkLst>
        <pc:spChg chg="mod">
          <ac:chgData name="Wendy Woodsford" userId="dd4886fa-f0a0-4f18-8f65-16d3fbb360dd" providerId="ADAL" clId="{1F27C8F3-C959-4708-A925-26D2D2824D1C}" dt="2023-12-15T15:00:22.761" v="122" actId="113"/>
          <ac:spMkLst>
            <pc:docMk/>
            <pc:sldMk cId="2457490618" sldId="260"/>
            <ac:spMk id="15" creationId="{8BA8F801-F58F-B53D-DD1E-B7D79166F5F2}"/>
          </ac:spMkLst>
        </pc:spChg>
        <pc:spChg chg="mod">
          <ac:chgData name="Wendy Woodsford" userId="dd4886fa-f0a0-4f18-8f65-16d3fbb360dd" providerId="ADAL" clId="{1F27C8F3-C959-4708-A925-26D2D2824D1C}" dt="2023-12-15T15:00:18.133" v="121" actId="14100"/>
          <ac:spMkLst>
            <pc:docMk/>
            <pc:sldMk cId="2457490618" sldId="260"/>
            <ac:spMk id="16" creationId="{1F5D4678-081B-0852-5A82-8F0B1A73740B}"/>
          </ac:spMkLst>
        </pc:spChg>
        <pc:spChg chg="mod">
          <ac:chgData name="Wendy Woodsford" userId="dd4886fa-f0a0-4f18-8f65-16d3fbb360dd" providerId="ADAL" clId="{1F27C8F3-C959-4708-A925-26D2D2824D1C}" dt="2023-12-15T15:00:26.687" v="123" actId="14100"/>
          <ac:spMkLst>
            <pc:docMk/>
            <pc:sldMk cId="2457490618" sldId="260"/>
            <ac:spMk id="18" creationId="{EAA632BC-98A6-4B61-FAED-87FCC25A32BC}"/>
          </ac:spMkLst>
        </pc:spChg>
        <pc:picChg chg="mod">
          <ac:chgData name="Wendy Woodsford" userId="dd4886fa-f0a0-4f18-8f65-16d3fbb360dd" providerId="ADAL" clId="{1F27C8F3-C959-4708-A925-26D2D2824D1C}" dt="2023-12-15T14:59:58.842" v="118" actId="1076"/>
          <ac:picMkLst>
            <pc:docMk/>
            <pc:sldMk cId="2457490618" sldId="260"/>
            <ac:picMk id="2" creationId="{923786B9-4472-BA27-C55E-E20BD62BE8B6}"/>
          </ac:picMkLst>
        </pc:picChg>
        <pc:picChg chg="mod">
          <ac:chgData name="Wendy Woodsford" userId="dd4886fa-f0a0-4f18-8f65-16d3fbb360dd" providerId="ADAL" clId="{1F27C8F3-C959-4708-A925-26D2D2824D1C}" dt="2023-12-15T15:00:05.546" v="119" actId="1076"/>
          <ac:picMkLst>
            <pc:docMk/>
            <pc:sldMk cId="2457490618" sldId="260"/>
            <ac:picMk id="12" creationId="{02B99236-DA04-D4DA-8608-226AB531E457}"/>
          </ac:picMkLst>
        </pc:picChg>
        <pc:picChg chg="mod">
          <ac:chgData name="Wendy Woodsford" userId="dd4886fa-f0a0-4f18-8f65-16d3fbb360dd" providerId="ADAL" clId="{1F27C8F3-C959-4708-A925-26D2D2824D1C}" dt="2023-12-15T15:00:12.147" v="120" actId="1076"/>
          <ac:picMkLst>
            <pc:docMk/>
            <pc:sldMk cId="2457490618" sldId="260"/>
            <ac:picMk id="13" creationId="{6644AFB0-A031-2174-79BA-857A1D13FA2F}"/>
          </ac:picMkLst>
        </pc:picChg>
      </pc:sldChg>
      <pc:sldChg chg="modSp mod">
        <pc:chgData name="Wendy Woodsford" userId="dd4886fa-f0a0-4f18-8f65-16d3fbb360dd" providerId="ADAL" clId="{1F27C8F3-C959-4708-A925-26D2D2824D1C}" dt="2023-12-15T14:58:55.334" v="109" actId="1076"/>
        <pc:sldMkLst>
          <pc:docMk/>
          <pc:sldMk cId="4189063432" sldId="281"/>
        </pc:sldMkLst>
        <pc:spChg chg="mod">
          <ac:chgData name="Wendy Woodsford" userId="dd4886fa-f0a0-4f18-8f65-16d3fbb360dd" providerId="ADAL" clId="{1F27C8F3-C959-4708-A925-26D2D2824D1C}" dt="2023-12-15T14:58:42.426" v="107" actId="2711"/>
          <ac:spMkLst>
            <pc:docMk/>
            <pc:sldMk cId="4189063432" sldId="281"/>
            <ac:spMk id="9" creationId="{18682F13-1DFA-762F-73FF-642DE7730048}"/>
          </ac:spMkLst>
        </pc:spChg>
        <pc:spChg chg="mod">
          <ac:chgData name="Wendy Woodsford" userId="dd4886fa-f0a0-4f18-8f65-16d3fbb360dd" providerId="ADAL" clId="{1F27C8F3-C959-4708-A925-26D2D2824D1C}" dt="2023-12-15T14:58:53.242" v="108" actId="1076"/>
          <ac:spMkLst>
            <pc:docMk/>
            <pc:sldMk cId="4189063432" sldId="281"/>
            <ac:spMk id="12" creationId="{D14FEBAF-1658-735C-B15D-02D7A0FBB1DB}"/>
          </ac:spMkLst>
        </pc:spChg>
        <pc:picChg chg="mod">
          <ac:chgData name="Wendy Woodsford" userId="dd4886fa-f0a0-4f18-8f65-16d3fbb360dd" providerId="ADAL" clId="{1F27C8F3-C959-4708-A925-26D2D2824D1C}" dt="2023-12-15T14:58:55.334" v="109" actId="1076"/>
          <ac:picMkLst>
            <pc:docMk/>
            <pc:sldMk cId="4189063432" sldId="281"/>
            <ac:picMk id="5" creationId="{93FE61F3-EAD9-6DB8-3CD4-7D61DD821BD2}"/>
          </ac:picMkLst>
        </pc:picChg>
      </pc:sldChg>
      <pc:sldChg chg="modSp mod">
        <pc:chgData name="Wendy Woodsford" userId="dd4886fa-f0a0-4f18-8f65-16d3fbb360dd" providerId="ADAL" clId="{1F27C8F3-C959-4708-A925-26D2D2824D1C}" dt="2023-12-15T14:47:57.653" v="13" actId="14100"/>
        <pc:sldMkLst>
          <pc:docMk/>
          <pc:sldMk cId="2098176612" sldId="329"/>
        </pc:sldMkLst>
        <pc:spChg chg="mod">
          <ac:chgData name="Wendy Woodsford" userId="dd4886fa-f0a0-4f18-8f65-16d3fbb360dd" providerId="ADAL" clId="{1F27C8F3-C959-4708-A925-26D2D2824D1C}" dt="2023-12-15T14:47:55.145" v="12" actId="14100"/>
          <ac:spMkLst>
            <pc:docMk/>
            <pc:sldMk cId="2098176612" sldId="329"/>
            <ac:spMk id="2" creationId="{F0121186-1578-5053-910B-2500E791E200}"/>
          </ac:spMkLst>
        </pc:spChg>
        <pc:spChg chg="mod">
          <ac:chgData name="Wendy Woodsford" userId="dd4886fa-f0a0-4f18-8f65-16d3fbb360dd" providerId="ADAL" clId="{1F27C8F3-C959-4708-A925-26D2D2824D1C}" dt="2023-12-15T14:46:55.183" v="4" actId="14100"/>
          <ac:spMkLst>
            <pc:docMk/>
            <pc:sldMk cId="2098176612" sldId="329"/>
            <ac:spMk id="3" creationId="{11017798-E05A-675E-904D-496F8851E70E}"/>
          </ac:spMkLst>
        </pc:spChg>
        <pc:spChg chg="mod">
          <ac:chgData name="Wendy Woodsford" userId="dd4886fa-f0a0-4f18-8f65-16d3fbb360dd" providerId="ADAL" clId="{1F27C8F3-C959-4708-A925-26D2D2824D1C}" dt="2023-12-15T14:47:57.653" v="13" actId="14100"/>
          <ac:spMkLst>
            <pc:docMk/>
            <pc:sldMk cId="2098176612" sldId="329"/>
            <ac:spMk id="4" creationId="{89240770-77A8-09BE-FE16-549FFA4DD09F}"/>
          </ac:spMkLst>
        </pc:spChg>
        <pc:spChg chg="mod">
          <ac:chgData name="Wendy Woodsford" userId="dd4886fa-f0a0-4f18-8f65-16d3fbb360dd" providerId="ADAL" clId="{1F27C8F3-C959-4708-A925-26D2D2824D1C}" dt="2023-12-15T14:46:58.192" v="5" actId="14100"/>
          <ac:spMkLst>
            <pc:docMk/>
            <pc:sldMk cId="2098176612" sldId="329"/>
            <ac:spMk id="9" creationId="{85C39255-E07D-D52F-BC1B-C6DCF16F1B08}"/>
          </ac:spMkLst>
        </pc:spChg>
        <pc:spChg chg="mod">
          <ac:chgData name="Wendy Woodsford" userId="dd4886fa-f0a0-4f18-8f65-16d3fbb360dd" providerId="ADAL" clId="{1F27C8F3-C959-4708-A925-26D2D2824D1C}" dt="2023-12-15T14:47:02.439" v="6" actId="14100"/>
          <ac:spMkLst>
            <pc:docMk/>
            <pc:sldMk cId="2098176612" sldId="329"/>
            <ac:spMk id="14" creationId="{214394A2-A711-3832-AC7C-2854798D18E8}"/>
          </ac:spMkLst>
        </pc:spChg>
        <pc:picChg chg="mod">
          <ac:chgData name="Wendy Woodsford" userId="dd4886fa-f0a0-4f18-8f65-16d3fbb360dd" providerId="ADAL" clId="{1F27C8F3-C959-4708-A925-26D2D2824D1C}" dt="2023-12-15T14:47:45.311" v="11" actId="1076"/>
          <ac:picMkLst>
            <pc:docMk/>
            <pc:sldMk cId="2098176612" sldId="329"/>
            <ac:picMk id="19" creationId="{3C8E4321-9147-386E-339F-E902E73B3EB5}"/>
          </ac:picMkLst>
        </pc:picChg>
        <pc:picChg chg="mod">
          <ac:chgData name="Wendy Woodsford" userId="dd4886fa-f0a0-4f18-8f65-16d3fbb360dd" providerId="ADAL" clId="{1F27C8F3-C959-4708-A925-26D2D2824D1C}" dt="2023-12-15T14:47:36.651" v="9" actId="1076"/>
          <ac:picMkLst>
            <pc:docMk/>
            <pc:sldMk cId="2098176612" sldId="329"/>
            <ac:picMk id="20" creationId="{81AD133C-A67C-A686-1CFE-57B307887142}"/>
          </ac:picMkLst>
        </pc:picChg>
      </pc:sldChg>
      <pc:sldChg chg="modSp mod">
        <pc:chgData name="Wendy Woodsford" userId="dd4886fa-f0a0-4f18-8f65-16d3fbb360dd" providerId="ADAL" clId="{1F27C8F3-C959-4708-A925-26D2D2824D1C}" dt="2023-12-15T14:50:13.947" v="34" actId="1076"/>
        <pc:sldMkLst>
          <pc:docMk/>
          <pc:sldMk cId="3540396738" sldId="330"/>
        </pc:sldMkLst>
        <pc:spChg chg="mod">
          <ac:chgData name="Wendy Woodsford" userId="dd4886fa-f0a0-4f18-8f65-16d3fbb360dd" providerId="ADAL" clId="{1F27C8F3-C959-4708-A925-26D2D2824D1C}" dt="2023-12-15T14:50:13.947" v="34" actId="1076"/>
          <ac:spMkLst>
            <pc:docMk/>
            <pc:sldMk cId="3540396738" sldId="330"/>
            <ac:spMk id="6" creationId="{A7BB9813-6A19-CCE6-8733-355EAAEA7F68}"/>
          </ac:spMkLst>
        </pc:spChg>
      </pc:sldChg>
      <pc:sldChg chg="modSp mod">
        <pc:chgData name="Wendy Woodsford" userId="dd4886fa-f0a0-4f18-8f65-16d3fbb360dd" providerId="ADAL" clId="{1F27C8F3-C959-4708-A925-26D2D2824D1C}" dt="2023-12-15T14:50:38.062" v="38" actId="113"/>
        <pc:sldMkLst>
          <pc:docMk/>
          <pc:sldMk cId="2138340573" sldId="337"/>
        </pc:sldMkLst>
        <pc:spChg chg="mod">
          <ac:chgData name="Wendy Woodsford" userId="dd4886fa-f0a0-4f18-8f65-16d3fbb360dd" providerId="ADAL" clId="{1F27C8F3-C959-4708-A925-26D2D2824D1C}" dt="2023-12-15T14:50:38.062" v="38" actId="113"/>
          <ac:spMkLst>
            <pc:docMk/>
            <pc:sldMk cId="2138340573" sldId="337"/>
            <ac:spMk id="3" creationId="{1D2AF1FC-73D4-FA71-B853-00D5D452644E}"/>
          </ac:spMkLst>
        </pc:spChg>
      </pc:sldChg>
      <pc:sldChg chg="modSp mod">
        <pc:chgData name="Wendy Woodsford" userId="dd4886fa-f0a0-4f18-8f65-16d3fbb360dd" providerId="ADAL" clId="{1F27C8F3-C959-4708-A925-26D2D2824D1C}" dt="2023-12-15T14:46:41.072" v="3" actId="1076"/>
        <pc:sldMkLst>
          <pc:docMk/>
          <pc:sldMk cId="56975911" sldId="338"/>
        </pc:sldMkLst>
        <pc:picChg chg="mod">
          <ac:chgData name="Wendy Woodsford" userId="dd4886fa-f0a0-4f18-8f65-16d3fbb360dd" providerId="ADAL" clId="{1F27C8F3-C959-4708-A925-26D2D2824D1C}" dt="2023-12-15T14:46:41.072" v="3" actId="1076"/>
          <ac:picMkLst>
            <pc:docMk/>
            <pc:sldMk cId="56975911" sldId="338"/>
            <ac:picMk id="13" creationId="{B435E694-7AD0-E84C-26BD-7D30081BB954}"/>
          </ac:picMkLst>
        </pc:picChg>
      </pc:sldChg>
      <pc:sldChg chg="modSp mod">
        <pc:chgData name="Wendy Woodsford" userId="dd4886fa-f0a0-4f18-8f65-16d3fbb360dd" providerId="ADAL" clId="{1F27C8F3-C959-4708-A925-26D2D2824D1C}" dt="2023-12-15T15:01:32.076" v="141" actId="113"/>
        <pc:sldMkLst>
          <pc:docMk/>
          <pc:sldMk cId="2415740762" sldId="339"/>
        </pc:sldMkLst>
        <pc:spChg chg="mod">
          <ac:chgData name="Wendy Woodsford" userId="dd4886fa-f0a0-4f18-8f65-16d3fbb360dd" providerId="ADAL" clId="{1F27C8F3-C959-4708-A925-26D2D2824D1C}" dt="2023-12-15T15:01:32.076" v="141" actId="113"/>
          <ac:spMkLst>
            <pc:docMk/>
            <pc:sldMk cId="2415740762" sldId="339"/>
            <ac:spMk id="2" creationId="{51786277-1035-955B-431B-4DA1AD56A4F7}"/>
          </ac:spMkLst>
        </pc:spChg>
      </pc:sldChg>
      <pc:sldChg chg="modSp mod">
        <pc:chgData name="Wendy Woodsford" userId="dd4886fa-f0a0-4f18-8f65-16d3fbb360dd" providerId="ADAL" clId="{1F27C8F3-C959-4708-A925-26D2D2824D1C}" dt="2023-12-15T14:59:47.055" v="117" actId="1076"/>
        <pc:sldMkLst>
          <pc:docMk/>
          <pc:sldMk cId="3330677680" sldId="340"/>
        </pc:sldMkLst>
        <pc:spChg chg="mod">
          <ac:chgData name="Wendy Woodsford" userId="dd4886fa-f0a0-4f18-8f65-16d3fbb360dd" providerId="ADAL" clId="{1F27C8F3-C959-4708-A925-26D2D2824D1C}" dt="2023-12-15T14:59:31.337" v="113" actId="113"/>
          <ac:spMkLst>
            <pc:docMk/>
            <pc:sldMk cId="3330677680" sldId="340"/>
            <ac:spMk id="2" creationId="{2FCFCD63-054D-4164-9960-54C93C6D7D53}"/>
          </ac:spMkLst>
        </pc:spChg>
        <pc:spChg chg="mod">
          <ac:chgData name="Wendy Woodsford" userId="dd4886fa-f0a0-4f18-8f65-16d3fbb360dd" providerId="ADAL" clId="{1F27C8F3-C959-4708-A925-26D2D2824D1C}" dt="2023-12-15T14:59:34.199" v="114" actId="14100"/>
          <ac:spMkLst>
            <pc:docMk/>
            <pc:sldMk cId="3330677680" sldId="340"/>
            <ac:spMk id="12" creationId="{87329F34-6D73-152C-EA1F-0F00BCF83C2A}"/>
          </ac:spMkLst>
        </pc:spChg>
        <pc:spChg chg="mod">
          <ac:chgData name="Wendy Woodsford" userId="dd4886fa-f0a0-4f18-8f65-16d3fbb360dd" providerId="ADAL" clId="{1F27C8F3-C959-4708-A925-26D2D2824D1C}" dt="2023-12-15T14:59:47.055" v="117" actId="1076"/>
          <ac:spMkLst>
            <pc:docMk/>
            <pc:sldMk cId="3330677680" sldId="340"/>
            <ac:spMk id="15" creationId="{9201C8ED-2DAB-9FC0-A338-76DDD52AA2A4}"/>
          </ac:spMkLst>
        </pc:spChg>
        <pc:picChg chg="mod">
          <ac:chgData name="Wendy Woodsford" userId="dd4886fa-f0a0-4f18-8f65-16d3fbb360dd" providerId="ADAL" clId="{1F27C8F3-C959-4708-A925-26D2D2824D1C}" dt="2023-12-15T14:59:43.439" v="116" actId="1076"/>
          <ac:picMkLst>
            <pc:docMk/>
            <pc:sldMk cId="3330677680" sldId="340"/>
            <ac:picMk id="13" creationId="{147936BB-38FA-78FD-7BFB-7F0F7DA23E0B}"/>
          </ac:picMkLst>
        </pc:picChg>
        <pc:picChg chg="mod">
          <ac:chgData name="Wendy Woodsford" userId="dd4886fa-f0a0-4f18-8f65-16d3fbb360dd" providerId="ADAL" clId="{1F27C8F3-C959-4708-A925-26D2D2824D1C}" dt="2023-12-15T14:59:09.611" v="110" actId="1076"/>
          <ac:picMkLst>
            <pc:docMk/>
            <pc:sldMk cId="3330677680" sldId="340"/>
            <ac:picMk id="16" creationId="{7842F208-5B8B-00A7-78E6-818DBEE84951}"/>
          </ac:picMkLst>
        </pc:picChg>
        <pc:picChg chg="mod">
          <ac:chgData name="Wendy Woodsford" userId="dd4886fa-f0a0-4f18-8f65-16d3fbb360dd" providerId="ADAL" clId="{1F27C8F3-C959-4708-A925-26D2D2824D1C}" dt="2023-12-15T14:59:18.307" v="111" actId="1076"/>
          <ac:picMkLst>
            <pc:docMk/>
            <pc:sldMk cId="3330677680" sldId="340"/>
            <ac:picMk id="17" creationId="{7AF5FABF-9641-3AA8-7A1D-6AAE26782E74}"/>
          </ac:picMkLst>
        </pc:picChg>
        <pc:picChg chg="mod">
          <ac:chgData name="Wendy Woodsford" userId="dd4886fa-f0a0-4f18-8f65-16d3fbb360dd" providerId="ADAL" clId="{1F27C8F3-C959-4708-A925-26D2D2824D1C}" dt="2023-12-15T14:59:22.838" v="112" actId="1076"/>
          <ac:picMkLst>
            <pc:docMk/>
            <pc:sldMk cId="3330677680" sldId="340"/>
            <ac:picMk id="18" creationId="{0AFE5FCF-D614-00D8-3668-8A282B447B17}"/>
          </ac:picMkLst>
        </pc:picChg>
      </pc:sldChg>
      <pc:sldChg chg="modSp mod">
        <pc:chgData name="Wendy Woodsford" userId="dd4886fa-f0a0-4f18-8f65-16d3fbb360dd" providerId="ADAL" clId="{1F27C8F3-C959-4708-A925-26D2D2824D1C}" dt="2023-12-15T14:50:31.810" v="37" actId="20577"/>
        <pc:sldMkLst>
          <pc:docMk/>
          <pc:sldMk cId="3544751450" sldId="341"/>
        </pc:sldMkLst>
        <pc:spChg chg="mod">
          <ac:chgData name="Wendy Woodsford" userId="dd4886fa-f0a0-4f18-8f65-16d3fbb360dd" providerId="ADAL" clId="{1F27C8F3-C959-4708-A925-26D2D2824D1C}" dt="2023-12-15T14:50:31.810" v="37" actId="20577"/>
          <ac:spMkLst>
            <pc:docMk/>
            <pc:sldMk cId="3544751450" sldId="341"/>
            <ac:spMk id="2" creationId="{329CDB57-48B1-A2DE-DC3B-9929AC622ADC}"/>
          </ac:spMkLst>
        </pc:spChg>
        <pc:spChg chg="mod">
          <ac:chgData name="Wendy Woodsford" userId="dd4886fa-f0a0-4f18-8f65-16d3fbb360dd" providerId="ADAL" clId="{1F27C8F3-C959-4708-A925-26D2D2824D1C}" dt="2023-12-15T14:50:21.722" v="35" actId="14100"/>
          <ac:spMkLst>
            <pc:docMk/>
            <pc:sldMk cId="3544751450" sldId="341"/>
            <ac:spMk id="3" creationId="{24549DA1-3EA2-70A7-CF5B-0DBC51E18F92}"/>
          </ac:spMkLst>
        </pc:spChg>
      </pc:sldChg>
      <pc:sldChg chg="modSp mod">
        <pc:chgData name="Wendy Woodsford" userId="dd4886fa-f0a0-4f18-8f65-16d3fbb360dd" providerId="ADAL" clId="{1F27C8F3-C959-4708-A925-26D2D2824D1C}" dt="2023-12-15T14:51:05.511" v="41" actId="1076"/>
        <pc:sldMkLst>
          <pc:docMk/>
          <pc:sldMk cId="4152120175" sldId="342"/>
        </pc:sldMkLst>
        <pc:spChg chg="mod">
          <ac:chgData name="Wendy Woodsford" userId="dd4886fa-f0a0-4f18-8f65-16d3fbb360dd" providerId="ADAL" clId="{1F27C8F3-C959-4708-A925-26D2D2824D1C}" dt="2023-12-15T14:50:46.725" v="39" actId="14100"/>
          <ac:spMkLst>
            <pc:docMk/>
            <pc:sldMk cId="4152120175" sldId="342"/>
            <ac:spMk id="3" creationId="{148CE9AE-F5AA-5CAC-237F-5DED5F6DFBBA}"/>
          </ac:spMkLst>
        </pc:spChg>
        <pc:spChg chg="mod">
          <ac:chgData name="Wendy Woodsford" userId="dd4886fa-f0a0-4f18-8f65-16d3fbb360dd" providerId="ADAL" clId="{1F27C8F3-C959-4708-A925-26D2D2824D1C}" dt="2023-12-15T14:51:05.511" v="41" actId="1076"/>
          <ac:spMkLst>
            <pc:docMk/>
            <pc:sldMk cId="4152120175" sldId="342"/>
            <ac:spMk id="4" creationId="{57CB15F6-0FCE-BAF6-985A-F18378A42B35}"/>
          </ac:spMkLst>
        </pc:spChg>
      </pc:sldChg>
      <pc:sldChg chg="modSp mod">
        <pc:chgData name="Wendy Woodsford" userId="dd4886fa-f0a0-4f18-8f65-16d3fbb360dd" providerId="ADAL" clId="{1F27C8F3-C959-4708-A925-26D2D2824D1C}" dt="2023-12-15T14:55:09.138" v="94" actId="1076"/>
        <pc:sldMkLst>
          <pc:docMk/>
          <pc:sldMk cId="1644376737" sldId="343"/>
        </pc:sldMkLst>
        <pc:spChg chg="mod">
          <ac:chgData name="Wendy Woodsford" userId="dd4886fa-f0a0-4f18-8f65-16d3fbb360dd" providerId="ADAL" clId="{1F27C8F3-C959-4708-A925-26D2D2824D1C}" dt="2023-12-15T14:51:23.900" v="42" actId="14100"/>
          <ac:spMkLst>
            <pc:docMk/>
            <pc:sldMk cId="1644376737" sldId="343"/>
            <ac:spMk id="3" creationId="{AC05479D-0073-284C-F23E-A0CD78F97DF6}"/>
          </ac:spMkLst>
        </pc:spChg>
        <pc:spChg chg="mod">
          <ac:chgData name="Wendy Woodsford" userId="dd4886fa-f0a0-4f18-8f65-16d3fbb360dd" providerId="ADAL" clId="{1F27C8F3-C959-4708-A925-26D2D2824D1C}" dt="2023-12-15T14:54:15.886" v="84" actId="1076"/>
          <ac:spMkLst>
            <pc:docMk/>
            <pc:sldMk cId="1644376737" sldId="343"/>
            <ac:spMk id="6" creationId="{7AA4AA26-6BC1-AD2D-42FF-AE8680B8977E}"/>
          </ac:spMkLst>
        </pc:spChg>
        <pc:spChg chg="mod">
          <ac:chgData name="Wendy Woodsford" userId="dd4886fa-f0a0-4f18-8f65-16d3fbb360dd" providerId="ADAL" clId="{1F27C8F3-C959-4708-A925-26D2D2824D1C}" dt="2023-12-15T14:52:35.234" v="56" actId="1037"/>
          <ac:spMkLst>
            <pc:docMk/>
            <pc:sldMk cId="1644376737" sldId="343"/>
            <ac:spMk id="12" creationId="{C5883129-19A2-7504-B7DB-4BC5AF042182}"/>
          </ac:spMkLst>
        </pc:spChg>
        <pc:spChg chg="mod">
          <ac:chgData name="Wendy Woodsford" userId="dd4886fa-f0a0-4f18-8f65-16d3fbb360dd" providerId="ADAL" clId="{1F27C8F3-C959-4708-A925-26D2D2824D1C}" dt="2023-12-15T14:54:03.743" v="82" actId="1076"/>
          <ac:spMkLst>
            <pc:docMk/>
            <pc:sldMk cId="1644376737" sldId="343"/>
            <ac:spMk id="13" creationId="{48717CBA-49AA-D383-58FB-FA9DC7E98A6C}"/>
          </ac:spMkLst>
        </pc:spChg>
        <pc:spChg chg="mod">
          <ac:chgData name="Wendy Woodsford" userId="dd4886fa-f0a0-4f18-8f65-16d3fbb360dd" providerId="ADAL" clId="{1F27C8F3-C959-4708-A925-26D2D2824D1C}" dt="2023-12-15T14:52:40.697" v="57" actId="1076"/>
          <ac:spMkLst>
            <pc:docMk/>
            <pc:sldMk cId="1644376737" sldId="343"/>
            <ac:spMk id="14" creationId="{8C38C6E6-AE29-8A4E-E9B1-29B51280DC50}"/>
          </ac:spMkLst>
        </pc:spChg>
        <pc:spChg chg="mod">
          <ac:chgData name="Wendy Woodsford" userId="dd4886fa-f0a0-4f18-8f65-16d3fbb360dd" providerId="ADAL" clId="{1F27C8F3-C959-4708-A925-26D2D2824D1C}" dt="2023-12-15T14:55:00.080" v="93" actId="1037"/>
          <ac:spMkLst>
            <pc:docMk/>
            <pc:sldMk cId="1644376737" sldId="343"/>
            <ac:spMk id="15" creationId="{1E1CDD77-73D0-1295-6813-E9E2C2AD6451}"/>
          </ac:spMkLst>
        </pc:spChg>
        <pc:spChg chg="mod">
          <ac:chgData name="Wendy Woodsford" userId="dd4886fa-f0a0-4f18-8f65-16d3fbb360dd" providerId="ADAL" clId="{1F27C8F3-C959-4708-A925-26D2D2824D1C}" dt="2023-12-15T14:52:15.767" v="54" actId="1076"/>
          <ac:spMkLst>
            <pc:docMk/>
            <pc:sldMk cId="1644376737" sldId="343"/>
            <ac:spMk id="16" creationId="{79FED6ED-CB57-7D7E-1F11-53B8EC689904}"/>
          </ac:spMkLst>
        </pc:spChg>
        <pc:spChg chg="mod">
          <ac:chgData name="Wendy Woodsford" userId="dd4886fa-f0a0-4f18-8f65-16d3fbb360dd" providerId="ADAL" clId="{1F27C8F3-C959-4708-A925-26D2D2824D1C}" dt="2023-12-15T14:52:55.478" v="64" actId="1035"/>
          <ac:spMkLst>
            <pc:docMk/>
            <pc:sldMk cId="1644376737" sldId="343"/>
            <ac:spMk id="17" creationId="{DF41C5DD-7371-C686-6895-009085B26E3A}"/>
          </ac:spMkLst>
        </pc:spChg>
        <pc:spChg chg="mod">
          <ac:chgData name="Wendy Woodsford" userId="dd4886fa-f0a0-4f18-8f65-16d3fbb360dd" providerId="ADAL" clId="{1F27C8F3-C959-4708-A925-26D2D2824D1C}" dt="2023-12-15T14:53:57.305" v="81" actId="1076"/>
          <ac:spMkLst>
            <pc:docMk/>
            <pc:sldMk cId="1644376737" sldId="343"/>
            <ac:spMk id="18" creationId="{BE4B3E17-D92A-014E-4FC9-6ADF3406CC64}"/>
          </ac:spMkLst>
        </pc:spChg>
        <pc:spChg chg="mod">
          <ac:chgData name="Wendy Woodsford" userId="dd4886fa-f0a0-4f18-8f65-16d3fbb360dd" providerId="ADAL" clId="{1F27C8F3-C959-4708-A925-26D2D2824D1C}" dt="2023-12-15T14:55:09.138" v="94" actId="1076"/>
          <ac:spMkLst>
            <pc:docMk/>
            <pc:sldMk cId="1644376737" sldId="343"/>
            <ac:spMk id="19" creationId="{50FD2CD1-9BEB-F72F-3B2A-60F5505187C3}"/>
          </ac:spMkLst>
        </pc:spChg>
        <pc:picChg chg="mod">
          <ac:chgData name="Wendy Woodsford" userId="dd4886fa-f0a0-4f18-8f65-16d3fbb360dd" providerId="ADAL" clId="{1F27C8F3-C959-4708-A925-26D2D2824D1C}" dt="2023-12-15T14:54:50.788" v="91" actId="1076"/>
          <ac:picMkLst>
            <pc:docMk/>
            <pc:sldMk cId="1644376737" sldId="343"/>
            <ac:picMk id="7" creationId="{83C0B63A-6B6D-6DAA-54C6-09A9D32C8EAA}"/>
          </ac:picMkLst>
        </pc:picChg>
        <pc:picChg chg="mod">
          <ac:chgData name="Wendy Woodsford" userId="dd4886fa-f0a0-4f18-8f65-16d3fbb360dd" providerId="ADAL" clId="{1F27C8F3-C959-4708-A925-26D2D2824D1C}" dt="2023-12-15T14:53:38.785" v="74" actId="14100"/>
          <ac:picMkLst>
            <pc:docMk/>
            <pc:sldMk cId="1644376737" sldId="343"/>
            <ac:picMk id="8" creationId="{06C1314B-A3C0-4F4F-2269-F43264E4777F}"/>
          </ac:picMkLst>
        </pc:picChg>
        <pc:picChg chg="mod">
          <ac:chgData name="Wendy Woodsford" userId="dd4886fa-f0a0-4f18-8f65-16d3fbb360dd" providerId="ADAL" clId="{1F27C8F3-C959-4708-A925-26D2D2824D1C}" dt="2023-12-15T14:54:44.200" v="87" actId="1076"/>
          <ac:picMkLst>
            <pc:docMk/>
            <pc:sldMk cId="1644376737" sldId="343"/>
            <ac:picMk id="9" creationId="{A7B4C43B-DAED-C374-775E-B72F6C1FDD7A}"/>
          </ac:picMkLst>
        </pc:picChg>
        <pc:picChg chg="mod">
          <ac:chgData name="Wendy Woodsford" userId="dd4886fa-f0a0-4f18-8f65-16d3fbb360dd" providerId="ADAL" clId="{1F27C8F3-C959-4708-A925-26D2D2824D1C}" dt="2023-12-15T14:53:28.237" v="68" actId="14100"/>
          <ac:picMkLst>
            <pc:docMk/>
            <pc:sldMk cId="1644376737" sldId="343"/>
            <ac:picMk id="10" creationId="{B92D2D75-9AF7-2FCE-7CF7-0378B5E625BC}"/>
          </ac:picMkLst>
        </pc:picChg>
        <pc:picChg chg="mod">
          <ac:chgData name="Wendy Woodsford" userId="dd4886fa-f0a0-4f18-8f65-16d3fbb360dd" providerId="ADAL" clId="{1F27C8F3-C959-4708-A925-26D2D2824D1C}" dt="2023-12-15T14:53:51.211" v="80" actId="1076"/>
          <ac:picMkLst>
            <pc:docMk/>
            <pc:sldMk cId="1644376737" sldId="343"/>
            <ac:picMk id="11" creationId="{F7D7914C-CF9F-56A4-D72F-FA980C91F4E5}"/>
          </ac:picMkLst>
        </pc:picChg>
      </pc:sldChg>
      <pc:sldChg chg="modSp mod">
        <pc:chgData name="Wendy Woodsford" userId="dd4886fa-f0a0-4f18-8f65-16d3fbb360dd" providerId="ADAL" clId="{1F27C8F3-C959-4708-A925-26D2D2824D1C}" dt="2023-12-15T14:55:45.017" v="95" actId="14100"/>
        <pc:sldMkLst>
          <pc:docMk/>
          <pc:sldMk cId="1295078151" sldId="345"/>
        </pc:sldMkLst>
        <pc:spChg chg="mod">
          <ac:chgData name="Wendy Woodsford" userId="dd4886fa-f0a0-4f18-8f65-16d3fbb360dd" providerId="ADAL" clId="{1F27C8F3-C959-4708-A925-26D2D2824D1C}" dt="2023-12-15T14:55:45.017" v="95" actId="14100"/>
          <ac:spMkLst>
            <pc:docMk/>
            <pc:sldMk cId="1295078151" sldId="345"/>
            <ac:spMk id="5" creationId="{6496BE53-7167-7BA4-CDD6-2C5330219ECF}"/>
          </ac:spMkLst>
        </pc:spChg>
      </pc:sldChg>
      <pc:sldChg chg="modSp mod">
        <pc:chgData name="Wendy Woodsford" userId="dd4886fa-f0a0-4f18-8f65-16d3fbb360dd" providerId="ADAL" clId="{1F27C8F3-C959-4708-A925-26D2D2824D1C}" dt="2023-12-15T14:56:12.278" v="98" actId="1076"/>
        <pc:sldMkLst>
          <pc:docMk/>
          <pc:sldMk cId="3344126944" sldId="346"/>
        </pc:sldMkLst>
        <pc:spChg chg="mod">
          <ac:chgData name="Wendy Woodsford" userId="dd4886fa-f0a0-4f18-8f65-16d3fbb360dd" providerId="ADAL" clId="{1F27C8F3-C959-4708-A925-26D2D2824D1C}" dt="2023-12-15T14:55:59.837" v="96" actId="14100"/>
          <ac:spMkLst>
            <pc:docMk/>
            <pc:sldMk cId="3344126944" sldId="346"/>
            <ac:spMk id="3" creationId="{7EDA4DCB-771A-B4B8-AD04-9C2316C494BB}"/>
          </ac:spMkLst>
        </pc:spChg>
        <pc:spChg chg="mod">
          <ac:chgData name="Wendy Woodsford" userId="dd4886fa-f0a0-4f18-8f65-16d3fbb360dd" providerId="ADAL" clId="{1F27C8F3-C959-4708-A925-26D2D2824D1C}" dt="2023-12-15T14:56:12.278" v="98" actId="1076"/>
          <ac:spMkLst>
            <pc:docMk/>
            <pc:sldMk cId="3344126944" sldId="346"/>
            <ac:spMk id="6" creationId="{AE9E859A-DB4C-2A60-8760-12905763F578}"/>
          </ac:spMkLst>
        </pc:spChg>
        <pc:picChg chg="mod">
          <ac:chgData name="Wendy Woodsford" userId="dd4886fa-f0a0-4f18-8f65-16d3fbb360dd" providerId="ADAL" clId="{1F27C8F3-C959-4708-A925-26D2D2824D1C}" dt="2023-12-15T14:56:08.837" v="97" actId="1076"/>
          <ac:picMkLst>
            <pc:docMk/>
            <pc:sldMk cId="3344126944" sldId="346"/>
            <ac:picMk id="5" creationId="{FC8925DF-16E2-AFCE-84BA-B893C9FA78DA}"/>
          </ac:picMkLst>
        </pc:picChg>
      </pc:sldChg>
      <pc:sldChg chg="modSp mod">
        <pc:chgData name="Wendy Woodsford" userId="dd4886fa-f0a0-4f18-8f65-16d3fbb360dd" providerId="ADAL" clId="{1F27C8F3-C959-4708-A925-26D2D2824D1C}" dt="2023-12-15T14:56:55.326" v="100" actId="1076"/>
        <pc:sldMkLst>
          <pc:docMk/>
          <pc:sldMk cId="2143253047" sldId="350"/>
        </pc:sldMkLst>
        <pc:spChg chg="mod">
          <ac:chgData name="Wendy Woodsford" userId="dd4886fa-f0a0-4f18-8f65-16d3fbb360dd" providerId="ADAL" clId="{1F27C8F3-C959-4708-A925-26D2D2824D1C}" dt="2023-12-15T14:56:42.509" v="99" actId="14100"/>
          <ac:spMkLst>
            <pc:docMk/>
            <pc:sldMk cId="2143253047" sldId="350"/>
            <ac:spMk id="3" creationId="{07BAA1A5-F0DB-CD9D-D355-7C3D909F5CF8}"/>
          </ac:spMkLst>
        </pc:spChg>
        <pc:spChg chg="mod">
          <ac:chgData name="Wendy Woodsford" userId="dd4886fa-f0a0-4f18-8f65-16d3fbb360dd" providerId="ADAL" clId="{1F27C8F3-C959-4708-A925-26D2D2824D1C}" dt="2023-12-15T14:56:55.326" v="100" actId="1076"/>
          <ac:spMkLst>
            <pc:docMk/>
            <pc:sldMk cId="2143253047" sldId="350"/>
            <ac:spMk id="4" creationId="{936F2277-CC47-0EAE-B4B0-7DDB8744D0D9}"/>
          </ac:spMkLst>
        </pc:spChg>
      </pc:sldChg>
      <pc:sldChg chg="modSp mod">
        <pc:chgData name="Wendy Woodsford" userId="dd4886fa-f0a0-4f18-8f65-16d3fbb360dd" providerId="ADAL" clId="{1F27C8F3-C959-4708-A925-26D2D2824D1C}" dt="2023-12-15T14:57:45.349" v="103" actId="1076"/>
        <pc:sldMkLst>
          <pc:docMk/>
          <pc:sldMk cId="1294595912" sldId="351"/>
        </pc:sldMkLst>
        <pc:spChg chg="mod">
          <ac:chgData name="Wendy Woodsford" userId="dd4886fa-f0a0-4f18-8f65-16d3fbb360dd" providerId="ADAL" clId="{1F27C8F3-C959-4708-A925-26D2D2824D1C}" dt="2023-12-15T14:57:45.349" v="103" actId="1076"/>
          <ac:spMkLst>
            <pc:docMk/>
            <pc:sldMk cId="1294595912" sldId="351"/>
            <ac:spMk id="6" creationId="{C0955287-751A-33EC-9173-CBAE0708BC54}"/>
          </ac:spMkLst>
        </pc:spChg>
        <pc:spChg chg="mod">
          <ac:chgData name="Wendy Woodsford" userId="dd4886fa-f0a0-4f18-8f65-16d3fbb360dd" providerId="ADAL" clId="{1F27C8F3-C959-4708-A925-26D2D2824D1C}" dt="2023-12-15T14:57:35.150" v="102" actId="113"/>
          <ac:spMkLst>
            <pc:docMk/>
            <pc:sldMk cId="1294595912" sldId="351"/>
            <ac:spMk id="7" creationId="{2DCD8741-0FEF-D7DA-F371-9AD75A21D0DD}"/>
          </ac:spMkLst>
        </pc:spChg>
      </pc:sldChg>
      <pc:sldChg chg="modSp mod">
        <pc:chgData name="Wendy Woodsford" userId="dd4886fa-f0a0-4f18-8f65-16d3fbb360dd" providerId="ADAL" clId="{1F27C8F3-C959-4708-A925-26D2D2824D1C}" dt="2023-12-15T14:58:09.281" v="104" actId="14100"/>
        <pc:sldMkLst>
          <pc:docMk/>
          <pc:sldMk cId="1382259761" sldId="352"/>
        </pc:sldMkLst>
        <pc:spChg chg="mod">
          <ac:chgData name="Wendy Woodsford" userId="dd4886fa-f0a0-4f18-8f65-16d3fbb360dd" providerId="ADAL" clId="{1F27C8F3-C959-4708-A925-26D2D2824D1C}" dt="2023-12-15T14:58:09.281" v="104" actId="14100"/>
          <ac:spMkLst>
            <pc:docMk/>
            <pc:sldMk cId="1382259761" sldId="352"/>
            <ac:spMk id="3" creationId="{AFEC8967-B7EB-B436-FB8C-3145072C2DBA}"/>
          </ac:spMkLst>
        </pc:spChg>
      </pc:sldChg>
      <pc:sldChg chg="modSp mod">
        <pc:chgData name="Wendy Woodsford" userId="dd4886fa-f0a0-4f18-8f65-16d3fbb360dd" providerId="ADAL" clId="{1F27C8F3-C959-4708-A925-26D2D2824D1C}" dt="2023-12-15T14:58:12.105" v="105" actId="14100"/>
        <pc:sldMkLst>
          <pc:docMk/>
          <pc:sldMk cId="1682819696" sldId="353"/>
        </pc:sldMkLst>
        <pc:spChg chg="mod">
          <ac:chgData name="Wendy Woodsford" userId="dd4886fa-f0a0-4f18-8f65-16d3fbb360dd" providerId="ADAL" clId="{1F27C8F3-C959-4708-A925-26D2D2824D1C}" dt="2023-12-15T14:58:12.105" v="105" actId="14100"/>
          <ac:spMkLst>
            <pc:docMk/>
            <pc:sldMk cId="1682819696" sldId="353"/>
            <ac:spMk id="3" creationId="{7796550E-2D1F-3373-FD22-F563B38E1510}"/>
          </ac:spMkLst>
        </pc:spChg>
      </pc:sldChg>
      <pc:sldChg chg="modSp mod">
        <pc:chgData name="Wendy Woodsford" userId="dd4886fa-f0a0-4f18-8f65-16d3fbb360dd" providerId="ADAL" clId="{1F27C8F3-C959-4708-A925-26D2D2824D1C}" dt="2023-12-15T15:00:45.389" v="124" actId="113"/>
        <pc:sldMkLst>
          <pc:docMk/>
          <pc:sldMk cId="3209225755" sldId="357"/>
        </pc:sldMkLst>
        <pc:spChg chg="mod">
          <ac:chgData name="Wendy Woodsford" userId="dd4886fa-f0a0-4f18-8f65-16d3fbb360dd" providerId="ADAL" clId="{1F27C8F3-C959-4708-A925-26D2D2824D1C}" dt="2023-12-15T15:00:45.389" v="124" actId="113"/>
          <ac:spMkLst>
            <pc:docMk/>
            <pc:sldMk cId="3209225755" sldId="357"/>
            <ac:spMk id="9" creationId="{DA12E366-B634-EDC3-BBD6-87FC75DB8D4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en.wikipedia.org/wiki/Sumatran_rhinoceros" TargetMode="External"/><Relationship Id="rId3" Type="http://schemas.openxmlformats.org/officeDocument/2006/relationships/hyperlink" Target="https://en.wikipedia.org/wiki/Paraceratherium" TargetMode="External"/><Relationship Id="rId7" Type="http://schemas.openxmlformats.org/officeDocument/2006/relationships/hyperlink" Target="https://en.wikipedia.org/wiki/black_rhinocero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en.wikipedia.org/wiki/Indian_rhinoceros" TargetMode="External"/><Relationship Id="rId5" Type="http://schemas.openxmlformats.org/officeDocument/2006/relationships/hyperlink" Target="https://en.wikipedia.org/wiki/white_rhinoceros" TargetMode="External"/><Relationship Id="rId4" Type="http://schemas.openxmlformats.org/officeDocument/2006/relationships/hyperlink" Target="https://en.wikipedia.org/wiki/Elasmotheriu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Possible learning outcomes for children</a:t>
            </a:r>
          </a:p>
          <a:p>
            <a:endParaRPr lang="en-GB"/>
          </a:p>
          <a:p>
            <a:r>
              <a:rPr lang="en-GB" b="1"/>
              <a:t>Disciplinary knowledge:</a:t>
            </a:r>
          </a:p>
          <a:p>
            <a:pPr marL="171450" indent="-171450">
              <a:buFont typeface="Arial" panose="020B0604020202020204" pitchFamily="34" charset="0"/>
              <a:buChar char="•"/>
            </a:pPr>
            <a:r>
              <a:rPr lang="en-GB"/>
              <a:t>Understand the nature, processes and methods of science through different types of enquiries - </a:t>
            </a:r>
          </a:p>
          <a:p>
            <a:pPr marL="171450" indent="-171450">
              <a:buFont typeface="Arial" panose="020B0604020202020204" pitchFamily="34" charset="0"/>
              <a:buChar char="•"/>
            </a:pPr>
            <a:r>
              <a:rPr lang="en-GB"/>
              <a:t>Observe closely to identify similarities and differences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Use observations (from secondary sources) and ideas to suggest answers to questions</a:t>
            </a:r>
          </a:p>
          <a:p>
            <a:pPr marL="171450" indent="-171450">
              <a:buFont typeface="Arial" panose="020B0604020202020204" pitchFamily="34" charset="0"/>
              <a:buChar char="•"/>
            </a:pPr>
            <a:r>
              <a:rPr lang="en-GB"/>
              <a:t>Identify and classify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Draw annotated diagrams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Interpret data and draw conclusions</a:t>
            </a:r>
          </a:p>
          <a:p>
            <a:pPr marL="171450" indent="-171450">
              <a:buFont typeface="Arial" panose="020B0604020202020204" pitchFamily="34" charset="0"/>
              <a:buChar char="•"/>
            </a:pPr>
            <a:r>
              <a:rPr lang="en-GB"/>
              <a:t>Understand the implications of the science research in this example, for the future</a:t>
            </a:r>
          </a:p>
          <a:p>
            <a:endParaRPr lang="en-GB"/>
          </a:p>
          <a:p>
            <a:r>
              <a:rPr lang="en-GB" b="1"/>
              <a:t>Substantive knowledge: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Describe distinguishing features of animals/vertebrates/mammals/rhinoceroses/beetles (naming body parts)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Describe features of a habitat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Consider advantages and disadvantages of different features of rhinoceros species / Suggest how animals are adapted to live in their environment</a:t>
            </a:r>
            <a:endParaRPr lang="en-GB"/>
          </a:p>
          <a:p>
            <a:pPr marL="171450" indent="-171450">
              <a:buFont typeface="Arial" panose="020B0604020202020204" pitchFamily="34" charset="0"/>
              <a:buChar char="•"/>
            </a:pPr>
            <a:r>
              <a:rPr lang="en-GB"/>
              <a:t>Describe how fossils are formed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Name and describe some types of teeth and bones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a:t>Background for teachers</a:t>
            </a: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For over 150 years, since Charles Darwin published his theory of evolution, Scientists have understood that life on Earth has evolved from simple, single-celled organisms to the diverse range of species we have today. </a:t>
            </a:r>
          </a:p>
          <a:p>
            <a:pPr>
              <a:lnSpc>
                <a:spcPct val="107000"/>
              </a:lnSpc>
              <a:spcAft>
                <a:spcPts val="800"/>
              </a:spcAft>
            </a:pPr>
            <a:r>
              <a:rPr lang="en-GB" sz="1800" b="0">
                <a:effectLst/>
                <a:latin typeface="Calibri" panose="020F0502020204030204" pitchFamily="34" charset="0"/>
                <a:ea typeface="Calibri" panose="020F0502020204030204" pitchFamily="34" charset="0"/>
                <a:cs typeface="Times New Roman" panose="02020603050405020304" pitchFamily="18" charset="0"/>
              </a:rPr>
              <a:t>Fossils provide us with evidence of how this process has happened and reveal some of the secrets of planet Earth’s ancient natural history. They provide information about living things that inhabited the Earth millions of years ago. This resource explains the research work of two teams of scientists working with fossils.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a:t>Children could compare the height of a human with a giant rhino in the playground. Measure and mark 7m on the playground (you could even draw the outline of a large rhino). How many children (lying down) could fit inside the rhino? See slide 10 to compare sizes of several rhinos (extinct and extant).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you have access to any skulls, child could look and these and compare them. If you do not have skulls, you could download images of skulls (a horse's skull is most similar to the giant rhino’s skull).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you have any teeth (or images of teeth), children could examine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Questions to ask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What do you think the giant rhinos might have looked like?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Children could use the information to draw what they think giant rhinos might have looked like.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What is a skull? What is its purpose?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This might prompt a discussion about the role of bones to provide support and protect vital organs, e.g., the brain in the skull, the heart and lungs in the ribcage.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What are incisors?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This could prompt a discussion about types of teeth. Children could look in mirrors to identify their own incisors – what shape are they? What other shaped teeth do you have?</a:t>
            </a:r>
            <a:endParaRPr lang="en-US" b="1"/>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674116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Questions to ask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What types of plants and animals can you see in the picture?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What animals and plants that you see today do they remind you 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What do you think the giant rhino ate? Why do you think this?</a:t>
            </a:r>
            <a:endParaRPr lang="en-US" b="1"/>
          </a:p>
          <a:p>
            <a:endParaRPr lang="en-US" b="1"/>
          </a:p>
          <a:p>
            <a:r>
              <a:rPr lang="en-US" b="1"/>
              <a:t>Background information</a:t>
            </a:r>
          </a:p>
          <a:p>
            <a:r>
              <a:rPr lang="en-GB"/>
              <a:t>Dr Tao and his team concluded that the fossils were from a species of </a:t>
            </a:r>
            <a:r>
              <a:rPr lang="en-GB" b="1"/>
              <a:t>giant rhinoceros </a:t>
            </a:r>
            <a:r>
              <a:rPr lang="en-GB"/>
              <a:t>that had not been identified before.</a:t>
            </a:r>
          </a:p>
          <a:p>
            <a:r>
              <a:rPr lang="en-GB"/>
              <a:t>This image is an ecological reconstruction of giant rhinos and their accompanying fauna (plants) in the </a:t>
            </a:r>
            <a:r>
              <a:rPr lang="en-GB" err="1"/>
              <a:t>Linxia</a:t>
            </a:r>
            <a:r>
              <a:rPr lang="en-GB"/>
              <a:t> Basin during the Oligocene.</a:t>
            </a:r>
            <a:endParaRPr lang="en-US" b="1"/>
          </a:p>
          <a:p>
            <a:r>
              <a:rPr lang="en-GB" sz="1200"/>
              <a:t>*© CHEN Yu, kindly provided by </a:t>
            </a:r>
            <a:r>
              <a:rPr lang="en-GB" sz="1200" err="1"/>
              <a:t>Dr.</a:t>
            </a:r>
            <a:r>
              <a:rPr lang="en-GB" sz="1200"/>
              <a:t> Deng Tao, Chinese Academy of Sciences, Beijing, China.</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696893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Question to ask children:</a:t>
            </a:r>
          </a:p>
          <a:p>
            <a:r>
              <a:rPr lang="en-GB" b="0"/>
              <a:t>What do you think life was like in northern China 26.5 million years ago? Encourage children to comment on the landscape, plants they see, the climate.</a:t>
            </a:r>
          </a:p>
          <a:p>
            <a:endParaRPr lang="en-GB" b="1"/>
          </a:p>
          <a:p>
            <a:r>
              <a:rPr lang="en-GB" b="1"/>
              <a:t>Background information</a:t>
            </a:r>
          </a:p>
          <a:p>
            <a:r>
              <a:rPr lang="en-GB" b="0"/>
              <a:t>Using the combined skills of scientists and artists, we can see pictures of what the Earth would once have been like in northern China.</a:t>
            </a:r>
          </a:p>
          <a:p>
            <a:r>
              <a:rPr lang="en-GB" b="0"/>
              <a:t>Two herds of giant rhinos are passing through a lowland valley of the Tibetan Plateau.</a:t>
            </a:r>
            <a:endParaRPr lang="en-GB"/>
          </a:p>
          <a:p>
            <a:r>
              <a:rPr lang="en-GB" b="0"/>
              <a:t>*© </a:t>
            </a:r>
            <a:r>
              <a:rPr lang="en-GB" b="0" err="1"/>
              <a:t>Feixiang</a:t>
            </a:r>
            <a:r>
              <a:rPr lang="en-GB" b="0"/>
              <a:t> Wu, kindly provided by Deng Tao</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752496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Question to ask children:</a:t>
            </a:r>
          </a:p>
          <a:p>
            <a:r>
              <a:rPr lang="en-GB" b="0"/>
              <a:t>Why do you think the Giant rhino is so large?</a:t>
            </a:r>
          </a:p>
          <a:p>
            <a:r>
              <a:rPr lang="en-GB" b="0"/>
              <a:t>What advantages do you think the Giant rhino has compared to the other rhinos?</a:t>
            </a:r>
          </a:p>
          <a:p>
            <a:r>
              <a:rPr lang="en-GB" b="0"/>
              <a:t>Why do you think that the Giant rhino became extinct?</a:t>
            </a:r>
          </a:p>
          <a:p>
            <a:endParaRPr lang="en-GB" b="1"/>
          </a:p>
          <a:p>
            <a:r>
              <a:rPr lang="en-GB" b="1"/>
              <a:t>Background information</a:t>
            </a:r>
          </a:p>
          <a:p>
            <a:r>
              <a:rPr lang="en-GB" b="0" i="0">
                <a:solidFill>
                  <a:srgbClr val="54595D"/>
                </a:solidFill>
                <a:effectLst/>
                <a:latin typeface="Arial" panose="020B0604020202020204" pitchFamily="34" charset="0"/>
              </a:rPr>
              <a:t>Relative sizes of </a:t>
            </a:r>
            <a:r>
              <a:rPr lang="en-GB" b="0" i="1" u="none" strike="noStrike" err="1">
                <a:solidFill>
                  <a:srgbClr val="0645AD"/>
                </a:solidFill>
                <a:effectLst/>
                <a:latin typeface="Arial" panose="020B0604020202020204" pitchFamily="34" charset="0"/>
                <a:hlinkClick r:id="rId3" tooltip="w:Paraceratherium"/>
              </a:rPr>
              <a:t>Paraceratherium</a:t>
            </a:r>
            <a:r>
              <a:rPr lang="en-GB" b="0" i="0">
                <a:solidFill>
                  <a:srgbClr val="54595D"/>
                </a:solidFill>
                <a:effectLst/>
                <a:latin typeface="Arial" panose="020B0604020202020204" pitchFamily="34" charset="0"/>
              </a:rPr>
              <a:t>, </a:t>
            </a:r>
            <a:r>
              <a:rPr lang="en-GB" b="0" i="1" u="none" strike="noStrike" err="1">
                <a:solidFill>
                  <a:srgbClr val="0645AD"/>
                </a:solidFill>
                <a:effectLst/>
                <a:latin typeface="Arial" panose="020B0604020202020204" pitchFamily="34" charset="0"/>
                <a:hlinkClick r:id="rId4" tooltip="w:Elasmotherium"/>
              </a:rPr>
              <a:t>Elasmotherium</a:t>
            </a:r>
            <a:r>
              <a:rPr lang="en-GB" b="0" i="0">
                <a:solidFill>
                  <a:srgbClr val="54595D"/>
                </a:solidFill>
                <a:effectLst/>
                <a:latin typeface="Arial" panose="020B0604020202020204" pitchFamily="34" charset="0"/>
              </a:rPr>
              <a:t>, </a:t>
            </a:r>
            <a:r>
              <a:rPr lang="en-GB" b="0" i="0" u="none" strike="noStrike">
                <a:solidFill>
                  <a:srgbClr val="0645AD"/>
                </a:solidFill>
                <a:effectLst/>
                <a:latin typeface="Arial" panose="020B0604020202020204" pitchFamily="34" charset="0"/>
                <a:hlinkClick r:id="rId5" tooltip="w:white rhinoceros"/>
              </a:rPr>
              <a:t>white rhinos</a:t>
            </a:r>
            <a:r>
              <a:rPr lang="en-GB" b="0" i="0">
                <a:solidFill>
                  <a:srgbClr val="54595D"/>
                </a:solidFill>
                <a:effectLst/>
                <a:latin typeface="Arial" panose="020B0604020202020204" pitchFamily="34" charset="0"/>
              </a:rPr>
              <a:t>, </a:t>
            </a:r>
            <a:r>
              <a:rPr lang="en-GB" b="0" i="0" u="none" strike="noStrike">
                <a:solidFill>
                  <a:srgbClr val="0645AD"/>
                </a:solidFill>
                <a:effectLst/>
                <a:latin typeface="Arial" panose="020B0604020202020204" pitchFamily="34" charset="0"/>
                <a:hlinkClick r:id="rId6" tooltip="w:Indian rhinoceros"/>
              </a:rPr>
              <a:t>Indian rhinos</a:t>
            </a:r>
            <a:r>
              <a:rPr lang="en-GB" b="0" i="0">
                <a:solidFill>
                  <a:srgbClr val="54595D"/>
                </a:solidFill>
                <a:effectLst/>
                <a:latin typeface="Arial" panose="020B0604020202020204" pitchFamily="34" charset="0"/>
              </a:rPr>
              <a:t>, </a:t>
            </a:r>
            <a:r>
              <a:rPr lang="en-GB" b="0" i="0" u="none" strike="noStrike">
                <a:solidFill>
                  <a:srgbClr val="0645AD"/>
                </a:solidFill>
                <a:effectLst/>
                <a:latin typeface="Arial" panose="020B0604020202020204" pitchFamily="34" charset="0"/>
                <a:hlinkClick r:id="rId7" tooltip="w:black rhinoceros"/>
              </a:rPr>
              <a:t>black rhinos</a:t>
            </a:r>
            <a:r>
              <a:rPr lang="en-GB" b="0" i="0">
                <a:solidFill>
                  <a:srgbClr val="54595D"/>
                </a:solidFill>
                <a:effectLst/>
                <a:latin typeface="Arial" panose="020B0604020202020204" pitchFamily="34" charset="0"/>
              </a:rPr>
              <a:t> and </a:t>
            </a:r>
            <a:r>
              <a:rPr lang="en-GB" b="0" i="0" u="none" strike="noStrike">
                <a:solidFill>
                  <a:srgbClr val="0645AD"/>
                </a:solidFill>
                <a:effectLst/>
                <a:latin typeface="Arial" panose="020B0604020202020204" pitchFamily="34" charset="0"/>
                <a:hlinkClick r:id="rId8" tooltip="w:Sumatran rhinoceros"/>
              </a:rPr>
              <a:t>Sumatran rhinos</a:t>
            </a:r>
            <a:r>
              <a:rPr lang="en-GB" b="0" i="0">
                <a:solidFill>
                  <a:srgbClr val="54595D"/>
                </a:solidFill>
                <a:effectLst/>
                <a:latin typeface="Arial" panose="020B0604020202020204" pitchFamily="34" charset="0"/>
              </a:rPr>
              <a:t> compared to a human.</a:t>
            </a:r>
            <a:endParaRPr lang="en-GB" b="0"/>
          </a:p>
          <a:p>
            <a:r>
              <a:rPr lang="en-GB" b="0"/>
              <a:t>* © </a:t>
            </a:r>
            <a:r>
              <a:rPr lang="en-GB" b="0" err="1"/>
              <a:t>DegdaMor</a:t>
            </a:r>
            <a:r>
              <a:rPr lang="en-GB" b="0"/>
              <a:t>, licensed through Creative </a:t>
            </a:r>
            <a:r>
              <a:rPr lang="en-GB" b="0" err="1"/>
              <a:t>Commmons</a:t>
            </a:r>
            <a:r>
              <a:rPr lang="en-GB" b="0"/>
              <a:t> and accessed here - https://en.wikipedia.org/wiki/Elasmotherium#/media/File:Rhino_sizes_English.png</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487824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a:solidFill>
                  <a:schemeClr val="tx1"/>
                </a:solidFill>
                <a:effectLst/>
                <a:latin typeface="+mn-lt"/>
                <a:ea typeface="+mn-ea"/>
                <a:cs typeface="+mn-cs"/>
              </a:rPr>
              <a:t>If you want to know more about the group:</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Click on the links to see images of the scientists and find out more about their work.</a:t>
            </a:r>
          </a:p>
          <a:p>
            <a:r>
              <a:rPr lang="en-GB" sz="1200" b="0" i="0" kern="1200">
                <a:solidFill>
                  <a:schemeClr val="tx1"/>
                </a:solidFill>
                <a:effectLst/>
                <a:latin typeface="+mn-lt"/>
                <a:ea typeface="+mn-ea"/>
                <a:cs typeface="+mn-cs"/>
              </a:rPr>
              <a:t>Note – although the text on some of the websites may be too complex for primary children, they might like to see what the scientists look like.</a:t>
            </a:r>
          </a:p>
          <a:p>
            <a:endParaRPr lang="en-GB" sz="1200" b="0" i="0" kern="1200">
              <a:solidFill>
                <a:schemeClr val="tx1"/>
              </a:solidFill>
              <a:effectLst/>
              <a:latin typeface="+mn-lt"/>
              <a:ea typeface="+mn-ea"/>
              <a:cs typeface="+mn-cs"/>
            </a:endParaRPr>
          </a:p>
          <a:p>
            <a:r>
              <a:rPr lang="en-GB" sz="1200" b="0" i="0" kern="1200">
                <a:solidFill>
                  <a:schemeClr val="tx1"/>
                </a:solidFill>
                <a:effectLst/>
                <a:latin typeface="+mn-lt"/>
                <a:ea typeface="+mn-ea"/>
                <a:cs typeface="+mn-cs"/>
              </a:rPr>
              <a:t>The link to </a:t>
            </a:r>
            <a:r>
              <a:rPr lang="en-GB" sz="1200" b="1" i="0" kern="1200">
                <a:solidFill>
                  <a:schemeClr val="tx1"/>
                </a:solidFill>
                <a:effectLst/>
                <a:latin typeface="+mn-lt"/>
                <a:ea typeface="+mn-ea"/>
                <a:cs typeface="+mn-cs"/>
              </a:rPr>
              <a:t>Emmanuel Arriaga-Varela </a:t>
            </a:r>
            <a:r>
              <a:rPr lang="en-GB" sz="1200" b="0" i="0" kern="1200">
                <a:solidFill>
                  <a:schemeClr val="tx1"/>
                </a:solidFill>
                <a:effectLst/>
                <a:latin typeface="+mn-lt"/>
                <a:ea typeface="+mn-ea"/>
                <a:cs typeface="+mn-cs"/>
              </a:rPr>
              <a:t>will take you to an interview with him which includes several good images of beetles that he has collected, and he answers questions such as, How can you find very small beetles? Why is it important to collect these animals? Their paper - </a:t>
            </a:r>
            <a:r>
              <a:rPr lang="en-GB" sz="1800" b="0" i="1" u="none" strike="noStrike" baseline="0">
                <a:solidFill>
                  <a:srgbClr val="646463"/>
                </a:solidFill>
                <a:latin typeface="InterFace-Italic"/>
              </a:rPr>
              <a:t>Exceptionally preserved beetles in a Triassic coprolite of putative </a:t>
            </a:r>
            <a:r>
              <a:rPr lang="en-GB" sz="1800" b="0" i="1" u="none" strike="noStrike" baseline="0" err="1">
                <a:solidFill>
                  <a:srgbClr val="646463"/>
                </a:solidFill>
                <a:latin typeface="InterFace-Italic"/>
              </a:rPr>
              <a:t>dinosauriform</a:t>
            </a:r>
            <a:r>
              <a:rPr lang="en-GB" sz="1800" b="0" i="1" u="none" strike="noStrike" baseline="0">
                <a:solidFill>
                  <a:srgbClr val="646463"/>
                </a:solidFill>
                <a:latin typeface="InterFace-Italic"/>
              </a:rPr>
              <a:t> origin - </a:t>
            </a:r>
            <a:r>
              <a:rPr lang="en-GB" sz="1200" b="0" i="0" kern="1200">
                <a:solidFill>
                  <a:schemeClr val="tx1"/>
                </a:solidFill>
                <a:effectLst/>
                <a:latin typeface="+mn-lt"/>
                <a:ea typeface="+mn-ea"/>
                <a:cs typeface="+mn-cs"/>
              </a:rPr>
              <a:t>was published in </a:t>
            </a:r>
            <a:r>
              <a:rPr lang="en-GB" sz="1800" b="0" i="1" u="none" strike="noStrike" baseline="0">
                <a:solidFill>
                  <a:srgbClr val="646463"/>
                </a:solidFill>
                <a:latin typeface="InterFace-Italic"/>
              </a:rPr>
              <a:t>Current Biology 31, 1-8 (2021), </a:t>
            </a:r>
            <a:r>
              <a:rPr lang="en-GB" sz="1800" b="0" i="1" u="none" strike="noStrike" baseline="0">
                <a:solidFill>
                  <a:srgbClr val="607DB4"/>
                </a:solidFill>
                <a:latin typeface="InterFace-Italic"/>
              </a:rPr>
              <a:t>https://doi.org/10.1016/j.cub.2021.05.015</a:t>
            </a:r>
          </a:p>
          <a:p>
            <a:endParaRPr lang="en-GB" sz="1800" b="0" i="1" u="none" strike="noStrike" kern="1200" baseline="0">
              <a:solidFill>
                <a:srgbClr val="607DB4"/>
              </a:solidFill>
              <a:effectLst/>
              <a:latin typeface="InterFace-Ital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kern="1200" baseline="0">
                <a:solidFill>
                  <a:srgbClr val="607DB4"/>
                </a:solidFill>
                <a:effectLst/>
                <a:latin typeface="InterFace-Italic"/>
                <a:ea typeface="+mn-ea"/>
                <a:cs typeface="+mn-cs"/>
              </a:rPr>
              <a:t>Ask children - </a:t>
            </a:r>
            <a:r>
              <a:rPr lang="en-GB" b="1" i="0"/>
              <a:t>How do you think so many scientists from different countries work together to share their knowledge and their findings?</a:t>
            </a:r>
          </a:p>
          <a:p>
            <a:r>
              <a:rPr lang="en-GB" sz="1800" b="0" i="0" u="none" strike="noStrike" kern="1200" baseline="0">
                <a:solidFill>
                  <a:srgbClr val="607DB4"/>
                </a:solidFill>
                <a:effectLst/>
                <a:latin typeface="InterFace-Italic"/>
                <a:ea typeface="+mn-ea"/>
                <a:cs typeface="+mn-cs"/>
              </a:rPr>
              <a:t>Discuss how scientists might use emails, video calls, conferences to contact each other and share ideas. They might travel to meet in person or work online.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 Image cropped and taken from a larger image of </a:t>
            </a:r>
            <a:r>
              <a:rPr lang="en-GB" b="1" i="1" err="1"/>
              <a:t>Triamyxa</a:t>
            </a:r>
            <a:r>
              <a:rPr lang="en-GB" b="1" i="1"/>
              <a:t> </a:t>
            </a:r>
            <a:r>
              <a:rPr lang="en-GB" b="1" i="1" err="1"/>
              <a:t>coprolithica</a:t>
            </a:r>
            <a:r>
              <a:rPr lang="en-GB" b="1" i="1"/>
              <a:t> </a:t>
            </a:r>
            <a:r>
              <a:rPr lang="en-US"/>
              <a:t>© </a:t>
            </a:r>
            <a:r>
              <a:rPr lang="en-GB" sz="1200" b="0" i="0" u="none" strike="noStrike" baseline="0"/>
              <a:t>Martin </a:t>
            </a:r>
            <a:r>
              <a:rPr lang="en-GB" sz="1200" b="0" i="0" u="none" strike="noStrike" baseline="0" err="1"/>
              <a:t>Qvarnström</a:t>
            </a:r>
            <a:r>
              <a:rPr lang="en-GB" sz="1200" b="0" i="0" u="none" strike="noStrike" baseline="0"/>
              <a:t>, Martin </a:t>
            </a:r>
            <a:r>
              <a:rPr lang="en-GB" sz="1200" b="0" i="0" u="none" strike="noStrike" baseline="0" err="1"/>
              <a:t>Fikáček</a:t>
            </a:r>
            <a:r>
              <a:rPr lang="en-GB" sz="1200" b="0" i="0" u="none" strike="noStrike" baseline="0"/>
              <a:t>, Joel </a:t>
            </a:r>
            <a:r>
              <a:rPr lang="en-GB" sz="1200" b="0" i="0" u="none" strike="noStrike" baseline="0" err="1"/>
              <a:t>Vikberg</a:t>
            </a:r>
            <a:r>
              <a:rPr lang="en-GB" sz="1200" b="0" i="0" u="none" strike="noStrike" baseline="0"/>
              <a:t> </a:t>
            </a:r>
            <a:r>
              <a:rPr lang="en-GB" sz="1200" b="0" i="0" u="none" strike="noStrike" baseline="0" err="1"/>
              <a:t>Wernström</a:t>
            </a:r>
            <a:r>
              <a:rPr lang="en-GB" sz="1200" b="0" i="0" u="none" strike="noStrike" baseline="0"/>
              <a:t>, Sigrid </a:t>
            </a:r>
            <a:r>
              <a:rPr lang="en-GB" sz="1200" b="0" i="0" u="none" strike="noStrike" baseline="0" err="1"/>
              <a:t>Huld</a:t>
            </a:r>
            <a:r>
              <a:rPr lang="en-GB" sz="1200" b="0" i="0" u="none" strike="noStrike" baseline="0"/>
              <a:t>, Rolf G. </a:t>
            </a:r>
            <a:r>
              <a:rPr lang="en-GB" sz="1200" b="0" i="0" u="none" strike="noStrike" baseline="0" err="1"/>
              <a:t>Beutel</a:t>
            </a:r>
            <a:r>
              <a:rPr lang="en-GB" sz="1200" b="0" i="0" u="none" strike="noStrike" baseline="0"/>
              <a:t>, Emmanuel Arriaga-Varela, Per E. </a:t>
            </a:r>
            <a:r>
              <a:rPr lang="en-GB" sz="1200" b="0" i="0" u="none" strike="noStrike" baseline="0" err="1"/>
              <a:t>Ahlberg</a:t>
            </a:r>
            <a:r>
              <a:rPr lang="en-GB" sz="1200" b="0" i="0" u="none" strike="noStrike" baseline="0"/>
              <a:t>, Grzegorz </a:t>
            </a:r>
            <a:r>
              <a:rPr lang="en-GB" sz="1200" b="0" i="0" u="none" strike="noStrike" baseline="0" err="1"/>
              <a:t>Niedźwiedzki</a:t>
            </a:r>
            <a:r>
              <a:rPr lang="en-GB" sz="1200" b="0" i="0" u="none" strike="noStrike" baseline="0"/>
              <a:t>, licenced through Creative Commons and accessed here - https://commons.wikimedia.org/wiki/File:Triamyxa_coprolithica_type_specimens.jpg</a:t>
            </a:r>
            <a:endParaRPr lang="en-US"/>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058207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a:latin typeface="Calibri" panose="020F0502020204030204" pitchFamily="34" charset="0"/>
                <a:ea typeface="Calibri" panose="020F0502020204030204" pitchFamily="34" charset="0"/>
                <a:cs typeface="Times New Roman" panose="02020603050405020304" pitchFamily="18" charset="0"/>
              </a:rPr>
              <a:t>Fossil collector, Mary Anning, lived in Lyme Regis, Dorset in the early 1800s. She made a number of important fossil discoveries about extinct animals including ichthyosaurs and plesiosaurs – both large reptiles that live in the sea. She was also the first person to look inside coprolites and recorded what she found.</a:t>
            </a:r>
          </a:p>
          <a:p>
            <a:pPr marL="0" indent="0">
              <a:buFont typeface="+mj-lt"/>
              <a:buNone/>
            </a:pPr>
            <a:endParaRPr lang="en-GB"/>
          </a:p>
          <a:p>
            <a:pPr marL="0" indent="0">
              <a:buFont typeface="+mj-lt"/>
              <a:buNone/>
            </a:pPr>
            <a:r>
              <a:rPr lang="en-GB" b="1"/>
              <a:t>Questions to ask children:</a:t>
            </a:r>
          </a:p>
          <a:p>
            <a:pPr marL="0" indent="0">
              <a:buFont typeface="+mj-lt"/>
              <a:buNone/>
            </a:pPr>
            <a:r>
              <a:rPr lang="en-GB"/>
              <a:t>Why are coprolites called ‘trace fossils’? Unlike fossils that form where a plant or animal has decayed, these are fossils that form because an animal or plant has left something behind, e.g., a footprint in the mud or poo. They are the fossilised remains of faeces produced by an animal, not of an animal itself.</a:t>
            </a:r>
          </a:p>
          <a:p>
            <a:pPr marL="0" indent="0">
              <a:buFont typeface="+mj-lt"/>
              <a:buNone/>
            </a:pPr>
            <a:r>
              <a:rPr lang="en-GB"/>
              <a:t>Other example of trace fossils – a footprint, a trail, somewhere the animal had lived, a leaf print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a:latin typeface="Calibri" panose="020F0502020204030204" pitchFamily="34" charset="0"/>
                <a:ea typeface="Calibri" panose="020F0502020204030204" pitchFamily="34" charset="0"/>
                <a:cs typeface="Times New Roman" panose="02020603050405020304" pitchFamily="18" charset="0"/>
              </a:rPr>
              <a:t>Useful websites </a:t>
            </a:r>
            <a:r>
              <a:rPr lang="en-GB" b="0" i="0">
                <a:latin typeface="Calibri" panose="020F0502020204030204" pitchFamily="34" charset="0"/>
                <a:ea typeface="Calibri" panose="020F0502020204030204" pitchFamily="34" charset="0"/>
                <a:cs typeface="Times New Roman" panose="02020603050405020304" pitchFamily="18" charset="0"/>
              </a:rPr>
              <a:t>(suitable for KS2 children, both include short films about Mary Anning)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Natural History Museum – What is coprolite? - https://www.nhm.ac.uk/discover/what-is-a-coprolite.html#:~:text=Coprolites%20are%20the%20fossilised%20faeces,clues%20about%20an%20animal's%20diet.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a:t>ASE – Mary Anning - https://www.ase.org.uk/mary-anning-fossil-hunters-story</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182261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a:t>Question to ask children:</a:t>
            </a:r>
          </a:p>
          <a:p>
            <a:pPr algn="l"/>
            <a:r>
              <a:rPr lang="en-GB" b="1"/>
              <a:t>What do you know about beetles? </a:t>
            </a:r>
          </a:p>
          <a:p>
            <a:pPr algn="l"/>
            <a:r>
              <a:rPr lang="en-GB"/>
              <a:t>They are insects, invertebrates (have an exoskeleton)</a:t>
            </a:r>
          </a:p>
          <a:p>
            <a:pPr algn="l"/>
            <a:r>
              <a:rPr lang="en-GB" b="1"/>
              <a:t>Can you describe their features? </a:t>
            </a:r>
          </a:p>
          <a:p>
            <a:pPr marL="171450" indent="-171450" algn="l">
              <a:buFont typeface="Arial" panose="020B0604020202020204" pitchFamily="34" charset="0"/>
              <a:buChar char="•"/>
            </a:pPr>
            <a:r>
              <a:rPr lang="en-GB"/>
              <a:t>Exoskeleton</a:t>
            </a:r>
          </a:p>
          <a:p>
            <a:pPr marL="171450" indent="-171450" algn="l">
              <a:buFont typeface="Arial" panose="020B0604020202020204" pitchFamily="34" charset="0"/>
              <a:buChar char="•"/>
            </a:pPr>
            <a:r>
              <a:rPr lang="en-GB"/>
              <a:t>3-part body = head, body (thorax), abdomen</a:t>
            </a:r>
          </a:p>
          <a:p>
            <a:pPr marL="171450" indent="-171450" algn="l">
              <a:buFont typeface="Arial" panose="020B0604020202020204" pitchFamily="34" charset="0"/>
              <a:buChar char="•"/>
            </a:pPr>
            <a:r>
              <a:rPr lang="en-GB"/>
              <a:t>3 pairs of jointed legs</a:t>
            </a:r>
          </a:p>
          <a:p>
            <a:pPr marL="171450" indent="-171450" algn="l">
              <a:buFont typeface="Arial" panose="020B0604020202020204" pitchFamily="34" charset="0"/>
              <a:buChar char="•"/>
            </a:pPr>
            <a:r>
              <a:rPr lang="en-GB"/>
              <a:t>Compound eyes</a:t>
            </a:r>
          </a:p>
          <a:p>
            <a:pPr marL="171450" indent="-171450" algn="l">
              <a:buFont typeface="Arial" panose="020B0604020202020204" pitchFamily="34" charset="0"/>
              <a:buChar char="•"/>
            </a:pPr>
            <a:r>
              <a:rPr lang="en-GB"/>
              <a:t>1 pair of antennae</a:t>
            </a:r>
          </a:p>
          <a:p>
            <a:pPr algn="l"/>
            <a:r>
              <a:rPr lang="en-GB" b="1"/>
              <a:t>Can you name any insects? </a:t>
            </a:r>
          </a:p>
          <a:p>
            <a:pPr algn="l"/>
            <a:r>
              <a:rPr lang="en-GB"/>
              <a:t>There are &gt;4,000 species in the UK and around 40% of the UK’s insect species are beetles. </a:t>
            </a:r>
          </a:p>
          <a:p>
            <a:pPr algn="l"/>
            <a:r>
              <a:rPr lang="en-GB"/>
              <a:t>Children might be able to find and name ladybirds, weevils, stag beetles, green tiger beetle, cockchafer, whirligig beetles, violet ground beetle.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a:p>
          <a:p>
            <a:pPr marL="0" marR="0" lvl="0" indent="0" algn="l" defTabSz="914400" rtl="0" eaLnBrk="1" fontAlgn="auto" latinLnBrk="0" hangingPunct="1">
              <a:lnSpc>
                <a:spcPct val="100000"/>
              </a:lnSpc>
              <a:spcBef>
                <a:spcPts val="0"/>
              </a:spcBef>
              <a:spcAft>
                <a:spcPts val="0"/>
              </a:spcAft>
              <a:buClrTx/>
              <a:buSzTx/>
              <a:buFontTx/>
              <a:buNone/>
              <a:tabLst/>
              <a:defRPr/>
            </a:pPr>
            <a:r>
              <a:rPr lang="en-GB" b="1"/>
              <a:t>Vocabulary for insects – </a:t>
            </a:r>
            <a:r>
              <a:rPr lang="en-GB" b="0"/>
              <a:t>*some words in this list are more suitable for older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Beetles (</a:t>
            </a:r>
            <a:r>
              <a:rPr lang="en-GB" b="0" i="1"/>
              <a:t>Coleoptera</a:t>
            </a:r>
            <a:r>
              <a:rPr lang="en-GB" b="0"/>
              <a:t>) – are insects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Insects – a small arthropod that has 6 legs and 1 or 2 pairs of wings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Head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Body (also called thorax) – the middle part of the body of an insect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Abdomen – the lower part of the body of an insect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Legs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Antennae – a pair of long, thin sensory appendages on the heads of insects, crustaceans and some </a:t>
            </a:r>
            <a:r>
              <a:rPr lang="en-GB" b="0" err="1"/>
              <a:t>arthropds</a:t>
            </a: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Invertebrates – an animal without a backbone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Exoskeleton – a rigid external covering for the body of some invertebrate animals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Identify – making observations to name items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Classify – making observations to sort and organise items</a:t>
            </a:r>
          </a:p>
          <a:p>
            <a:pPr algn="l"/>
            <a:endParaRPr lang="en-GB"/>
          </a:p>
          <a:p>
            <a:pPr algn="l"/>
            <a:r>
              <a:rPr lang="en-GB" b="1"/>
              <a:t>Useful websites</a:t>
            </a:r>
          </a:p>
          <a:p>
            <a:pPr algn="l"/>
            <a:r>
              <a:rPr lang="en-GB" b="0"/>
              <a:t>Woodland Trust – Beetles - https://www.woodlandtrust.org.uk/trees-woods-and-wildlife/animals/beetles/</a:t>
            </a:r>
          </a:p>
          <a:p>
            <a:pPr algn="l"/>
            <a:r>
              <a:rPr lang="en-GB"/>
              <a:t>Countryfile - British beetle guide - https://www.countryfile.com/wildlife/insects-invertebrates/british-beetle-guide/</a:t>
            </a:r>
          </a:p>
          <a:p>
            <a:pPr algn="l"/>
            <a:r>
              <a:rPr lang="en-GB"/>
              <a:t>Natural History Museum – What is a beetle? - https://www.nhm.ac.uk/discover/uk-beetles-british-most-spectacular-and-beautiful.html</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1774844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46463"/>
                </a:solidFill>
                <a:latin typeface="InterFace-Regular"/>
              </a:rPr>
              <a:t>This newly discovered beetle species was just 1.4 mm long and the science team think that it may have lived on </a:t>
            </a:r>
            <a:r>
              <a:rPr lang="en-GB" sz="1800" b="0" i="1" u="none" strike="noStrike" baseline="0">
                <a:solidFill>
                  <a:srgbClr val="646463"/>
                </a:solidFill>
                <a:latin typeface="InterFace-Italic"/>
              </a:rPr>
              <a:t>algae </a:t>
            </a:r>
            <a:r>
              <a:rPr lang="en-GB" sz="1800" b="0" i="0" u="none" strike="noStrike" baseline="0">
                <a:solidFill>
                  <a:srgbClr val="646463"/>
                </a:solidFill>
                <a:latin typeface="InterFace-Regular"/>
              </a:rPr>
              <a:t>in wet habitats. From looking at the nearby fossils,</a:t>
            </a:r>
          </a:p>
          <a:p>
            <a:pPr algn="l"/>
            <a:r>
              <a:rPr lang="en-GB" sz="1800" b="0" i="0" u="none" strike="noStrike" baseline="0">
                <a:solidFill>
                  <a:srgbClr val="646463"/>
                </a:solidFill>
                <a:latin typeface="InterFace-Regular"/>
              </a:rPr>
              <a:t>they have also suggested that the fossilised poo was from an animal with features similar to dinosaurs (but not exactly the same).</a:t>
            </a:r>
            <a:endParaRPr lang="en-US" b="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Images A &amp; B show legs and antennae most clearly.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You can see more images in the original publication (Figure 1B – 1F) which can be accessed here - https://www.sciencedirect.com/science/article/pii/S0960982221006746</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 © </a:t>
            </a:r>
            <a:r>
              <a:rPr lang="en-GB" sz="1200" b="0" i="0" u="none" strike="noStrike" baseline="0"/>
              <a:t>Martin </a:t>
            </a:r>
            <a:r>
              <a:rPr lang="en-GB" sz="1200" b="0" i="0" u="none" strike="noStrike" baseline="0" err="1"/>
              <a:t>Qvarnström</a:t>
            </a:r>
            <a:r>
              <a:rPr lang="en-GB" sz="1200" b="0" i="0" u="none" strike="noStrike" baseline="0"/>
              <a:t>, Martin </a:t>
            </a:r>
            <a:r>
              <a:rPr lang="en-GB" sz="1200" b="0" i="0" u="none" strike="noStrike" baseline="0" err="1"/>
              <a:t>Fikáček</a:t>
            </a:r>
            <a:r>
              <a:rPr lang="en-GB" sz="1200" b="0" i="0" u="none" strike="noStrike" baseline="0"/>
              <a:t>, Joel </a:t>
            </a:r>
            <a:r>
              <a:rPr lang="en-GB" sz="1200" b="0" i="0" u="none" strike="noStrike" baseline="0" err="1"/>
              <a:t>Vikberg</a:t>
            </a:r>
            <a:r>
              <a:rPr lang="en-GB" sz="1200" b="0" i="0" u="none" strike="noStrike" baseline="0"/>
              <a:t> </a:t>
            </a:r>
            <a:r>
              <a:rPr lang="en-GB" sz="1200" b="0" i="0" u="none" strike="noStrike" baseline="0" err="1"/>
              <a:t>Wernström</a:t>
            </a:r>
            <a:r>
              <a:rPr lang="en-GB" sz="1200" b="0" i="0" u="none" strike="noStrike" baseline="0"/>
              <a:t>, Sigrid </a:t>
            </a:r>
            <a:r>
              <a:rPr lang="en-GB" sz="1200" b="0" i="0" u="none" strike="noStrike" baseline="0" err="1"/>
              <a:t>Huld</a:t>
            </a:r>
            <a:r>
              <a:rPr lang="en-GB" sz="1200" b="0" i="0" u="none" strike="noStrike" baseline="0"/>
              <a:t>, Rolf G. </a:t>
            </a:r>
            <a:r>
              <a:rPr lang="en-GB" sz="1200" b="0" i="0" u="none" strike="noStrike" baseline="0" err="1"/>
              <a:t>Beutel</a:t>
            </a:r>
            <a:r>
              <a:rPr lang="en-GB" sz="1200" b="0" i="0" u="none" strike="noStrike" baseline="0"/>
              <a:t>, Emmanuel Arriaga-Varela, Per E. </a:t>
            </a:r>
            <a:r>
              <a:rPr lang="en-GB" sz="1200" b="0" i="0" u="none" strike="noStrike" baseline="0" err="1"/>
              <a:t>Ahlberg</a:t>
            </a:r>
            <a:r>
              <a:rPr lang="en-GB" sz="1200" b="0" i="0" u="none" strike="noStrike" baseline="0"/>
              <a:t>, Grzegorz </a:t>
            </a:r>
            <a:r>
              <a:rPr lang="en-GB" sz="1200" b="0" i="0" u="none" strike="noStrike" baseline="0" err="1"/>
              <a:t>Niedźwiedzki</a:t>
            </a:r>
            <a:r>
              <a:rPr lang="en-GB" sz="1200" b="0" i="0" u="none" strike="noStrike" baseline="0"/>
              <a:t>, licenced through Creative Commons and accessed here - https://commons.wikimedia.org/wiki/File:Triamyxa_coprolithica_type_specimens.jpg</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95776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Questions to ask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What do you think </a:t>
            </a:r>
            <a:r>
              <a:rPr lang="en-US" b="0" i="1"/>
              <a:t>S. </a:t>
            </a:r>
            <a:r>
              <a:rPr lang="en-US" b="0" i="1" err="1"/>
              <a:t>opolensis</a:t>
            </a:r>
            <a:r>
              <a:rPr lang="en-US" b="0" i="1"/>
              <a:t> </a:t>
            </a:r>
            <a:r>
              <a:rPr lang="en-US" b="0"/>
              <a:t>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Using their knowledge of what was found inside the coprolites, children should </a:t>
            </a:r>
            <a:r>
              <a:rPr lang="en-US" b="0" err="1"/>
              <a:t>realise</a:t>
            </a:r>
            <a:r>
              <a:rPr lang="en-US" b="0"/>
              <a:t> that this animal ate beetles.</a:t>
            </a:r>
            <a:endParaRPr lang="en-US" b="1"/>
          </a:p>
          <a:p>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Extra vocabulary </a:t>
            </a:r>
            <a:r>
              <a:rPr lang="en-GB"/>
              <a:t>– check that the children understand these words</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Extinct – a group or species of animals or plants that is no longer in existence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Dinosaurs – an animal that lived millions of years ago (in the Mesozoic era), many species reaching an enormous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algn="l"/>
            <a:r>
              <a:rPr lang="en-US"/>
              <a:t>* </a:t>
            </a:r>
            <a:r>
              <a:rPr lang="en-GB" sz="1800" b="0" i="0" u="none" strike="noStrike" baseline="0">
                <a:solidFill>
                  <a:srgbClr val="646463"/>
                </a:solidFill>
                <a:latin typeface="InterFace-Regular"/>
              </a:rPr>
              <a:t>© </a:t>
            </a:r>
            <a:r>
              <a:rPr lang="en-GB" sz="1800" b="0" i="0" u="none" strike="noStrike" baseline="0" err="1">
                <a:solidFill>
                  <a:srgbClr val="646463"/>
                </a:solidFill>
                <a:latin typeface="InterFace-Regular"/>
              </a:rPr>
              <a:t>Dr.</a:t>
            </a:r>
            <a:r>
              <a:rPr lang="en-GB" sz="1800" b="0" i="0" u="none" strike="noStrike" baseline="0">
                <a:solidFill>
                  <a:srgbClr val="646463"/>
                </a:solidFill>
                <a:latin typeface="InterFace-Regular"/>
              </a:rPr>
              <a:t> Jeff Martz/NPS licenced through Creative Commons and accessed </a:t>
            </a:r>
            <a:r>
              <a:rPr lang="en-GB" sz="1800" b="0" i="0" u="none" strike="noStrike" baseline="0">
                <a:solidFill>
                  <a:srgbClr val="607DB4"/>
                </a:solidFill>
                <a:latin typeface="InterFace-Regular"/>
              </a:rPr>
              <a:t>here</a:t>
            </a:r>
            <a:r>
              <a:rPr lang="en-GB" sz="1800" b="0" i="0" u="none" strike="noStrike" baseline="0">
                <a:solidFill>
                  <a:srgbClr val="646463"/>
                </a:solidFill>
                <a:latin typeface="InterFace-Regular"/>
              </a:rPr>
              <a:t> - https://en.wikipedia.org/wiki/Silesaurus#/media/File:Silesaurus_opolensis.jpg</a:t>
            </a:r>
            <a:endParaRPr lang="en-US"/>
          </a:p>
          <a:p>
            <a:endParaRPr lang="en-GB" baseline="-2500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Calibri"/>
                <a:ea typeface="+mn-ea"/>
                <a:cs typeface="+mn-cs"/>
              </a:rPr>
              <a:t>Resources</a:t>
            </a:r>
            <a:r>
              <a:rPr kumimoji="0" lang="en-US" sz="1200" i="0" u="none" strike="noStrike" kern="1200" cap="none" spc="0" normalizeH="0" baseline="0" noProof="0">
                <a:ln>
                  <a:noFill/>
                </a:ln>
                <a:solidFill>
                  <a:prstClr val="black"/>
                </a:solidFill>
                <a:effectLst/>
                <a:uLnTx/>
                <a:uFillTx/>
                <a:latin typeface="Calibri"/>
                <a:ea typeface="+mn-ea"/>
                <a:cs typeface="+mn-cs"/>
              </a:rPr>
              <a:t> - Fossil sort cards*</a:t>
            </a:r>
            <a:endParaRPr lang="en-GB" b="0"/>
          </a:p>
          <a:p>
            <a:r>
              <a:rPr lang="en-GB" b="0"/>
              <a:t>*The </a:t>
            </a:r>
            <a:r>
              <a:rPr lang="en-GB" b="1"/>
              <a:t>Fossil sort cards </a:t>
            </a:r>
            <a:r>
              <a:rPr lang="en-GB" b="0"/>
              <a:t>can be downloaded with this Teacher Guide. Each page in the slide show shows a fossil followed by an artist’s impression of the animal (or a photograph if the animal exists today).</a:t>
            </a:r>
          </a:p>
          <a:p>
            <a:r>
              <a:rPr lang="en-GB" b="0"/>
              <a:t>If working with younger children, you may choose some of the simpler pairings.</a:t>
            </a:r>
          </a:p>
          <a:p>
            <a:endParaRPr lang="en-GB" b="0"/>
          </a:p>
          <a:p>
            <a:r>
              <a:rPr lang="en-GB" b="1"/>
              <a:t>Before the activity:</a:t>
            </a:r>
          </a:p>
          <a:p>
            <a:r>
              <a:rPr lang="en-GB" b="0"/>
              <a:t>Print the sort cards. You might want to print 2 or 4 slides per page if children are working in small groups.</a:t>
            </a:r>
          </a:p>
          <a:p>
            <a:endParaRPr lang="en-GB" b="0"/>
          </a:p>
          <a:p>
            <a:r>
              <a:rPr lang="en-GB" b="1"/>
              <a:t>Carrying out the activity:</a:t>
            </a:r>
          </a:p>
          <a:p>
            <a:r>
              <a:rPr lang="en-GB" b="0"/>
              <a:t>Ask children to group the images into fossils and not fossils.</a:t>
            </a:r>
          </a:p>
          <a:p>
            <a:r>
              <a:rPr lang="en-GB" b="0"/>
              <a:t>Ask children to look at the fossil group and note any special features on each fossil that might help them identify animal it came from. (think-pair-share)</a:t>
            </a:r>
          </a:p>
          <a:p>
            <a:r>
              <a:rPr lang="en-GB" b="0"/>
              <a:t>Ask the children to match the fossils to the images.</a:t>
            </a:r>
          </a:p>
          <a:p>
            <a:endParaRPr lang="en-GB" b="0"/>
          </a:p>
          <a:p>
            <a:r>
              <a:rPr lang="en-GB" b="1"/>
              <a:t>Questions to ask the children after the activity:</a:t>
            </a:r>
          </a:p>
          <a:p>
            <a:endParaRPr lang="en-GB" b="1"/>
          </a:p>
          <a:p>
            <a:pPr marL="0" indent="0">
              <a:buFont typeface="Arial" panose="020B0604020202020204" pitchFamily="34" charset="0"/>
              <a:buNone/>
            </a:pPr>
            <a:r>
              <a:rPr lang="en-GB" b="1"/>
              <a:t>Which enquiry skills did you use? </a:t>
            </a:r>
            <a:r>
              <a:rPr lang="en-GB" b="0"/>
              <a:t>Children will be asking questions, making predictions, observing, interpreting data (pictorial rather than numerical – but it’s still data!) Teachers could draw children’s attention to the enquiry symbols used throughout the Teacher Guide. More information about PSTT’s enquiry symbols can be found here:</a:t>
            </a:r>
          </a:p>
          <a:p>
            <a:pPr marL="171450" indent="-171450">
              <a:buFont typeface="Arial" panose="020B0604020202020204" pitchFamily="34" charset="0"/>
              <a:buChar char="•"/>
            </a:pPr>
            <a:r>
              <a:rPr lang="en-GB" b="0"/>
              <a:t>https://pstt.org.uk/resources/curriculum-materials/enquiry-skills</a:t>
            </a:r>
          </a:p>
          <a:p>
            <a:pPr marL="171450" indent="-171450">
              <a:buFont typeface="Arial" panose="020B0604020202020204" pitchFamily="34" charset="0"/>
              <a:buChar char="•"/>
            </a:pPr>
            <a:r>
              <a:rPr lang="en-GB" b="0"/>
              <a:t>https://pstt.org.uk/resources/curriculum-materials/enquiry-approaches</a:t>
            </a:r>
          </a:p>
          <a:p>
            <a:pPr marL="171450" indent="-171450">
              <a:buFont typeface="Arial" panose="020B0604020202020204" pitchFamily="34" charset="0"/>
              <a:buChar char="•"/>
            </a:pPr>
            <a:endParaRPr lang="en-GB" b="0"/>
          </a:p>
          <a:p>
            <a:pPr marL="0" indent="0">
              <a:buFont typeface="Arial" panose="020B0604020202020204" pitchFamily="34" charset="0"/>
              <a:buNone/>
            </a:pPr>
            <a:r>
              <a:rPr lang="en-GB" b="1"/>
              <a:t>Which fossils were easy to match and why was this?</a:t>
            </a:r>
          </a:p>
          <a:p>
            <a:pPr marL="171450" indent="-171450">
              <a:buFont typeface="Arial" panose="020B0604020202020204" pitchFamily="34" charset="0"/>
              <a:buChar char="•"/>
            </a:pPr>
            <a:r>
              <a:rPr lang="en-GB" b="0"/>
              <a:t>Some fossils have only one part and look very similar to the animal picture, e.g. ammonite, trilobites, horseshoe crab</a:t>
            </a:r>
          </a:p>
          <a:p>
            <a:pPr marL="171450" indent="-171450">
              <a:buFont typeface="Arial" panose="020B0604020202020204" pitchFamily="34" charset="0"/>
              <a:buChar char="•"/>
            </a:pPr>
            <a:endParaRPr lang="en-GB" b="1"/>
          </a:p>
          <a:p>
            <a:pPr marL="0" indent="0">
              <a:buFont typeface="Arial" panose="020B0604020202020204" pitchFamily="34" charset="0"/>
              <a:buNone/>
            </a:pPr>
            <a:r>
              <a:rPr lang="en-GB" b="1"/>
              <a:t>Which fossils were tricky to match and why was this? </a:t>
            </a:r>
          </a:p>
          <a:p>
            <a:pPr marL="171450" indent="-171450">
              <a:buFont typeface="Arial" panose="020B0604020202020204" pitchFamily="34" charset="0"/>
              <a:buChar char="•"/>
            </a:pPr>
            <a:r>
              <a:rPr lang="en-GB" b="0"/>
              <a:t>One of the fossilised skeletons is jumbled up (referred to as a road crash) – children might find it difficult to interpret this, though the ‘plates’ might give it away.</a:t>
            </a:r>
          </a:p>
          <a:p>
            <a:pPr marL="171450" indent="-171450">
              <a:buFont typeface="Arial" panose="020B0604020202020204" pitchFamily="34" charset="0"/>
              <a:buChar char="•"/>
            </a:pPr>
            <a:r>
              <a:rPr lang="en-GB" b="0"/>
              <a:t>One is a sketch of the fossil from a palaeontologist's notebook – the image is therefore much smaller than in real life. </a:t>
            </a:r>
          </a:p>
          <a:p>
            <a:pPr marL="171450" indent="-171450">
              <a:buFont typeface="Arial" panose="020B0604020202020204" pitchFamily="34" charset="0"/>
              <a:buChar char="•"/>
            </a:pPr>
            <a:r>
              <a:rPr lang="en-GB" b="0"/>
              <a:t>The </a:t>
            </a:r>
            <a:r>
              <a:rPr lang="en-GB" b="0" i="1" err="1"/>
              <a:t>T.rex</a:t>
            </a:r>
            <a:r>
              <a:rPr lang="en-GB" b="0" i="1"/>
              <a:t> </a:t>
            </a:r>
            <a:r>
              <a:rPr lang="en-GB" b="0"/>
              <a:t>fossil is upright but the artist has drawn the </a:t>
            </a:r>
            <a:r>
              <a:rPr lang="en-GB" b="0" err="1"/>
              <a:t>T.rex</a:t>
            </a:r>
            <a:r>
              <a:rPr lang="en-GB" b="0"/>
              <a:t> facing the opposite direction and leaning forward, possibly walking or running.</a:t>
            </a:r>
          </a:p>
          <a:p>
            <a:pPr marL="0" indent="0">
              <a:buFont typeface="Arial" panose="020B0604020202020204" pitchFamily="34" charset="0"/>
              <a:buNone/>
            </a:pPr>
            <a:endParaRPr lang="en-GB" b="1"/>
          </a:p>
          <a:p>
            <a:pPr marL="0" indent="0">
              <a:buFont typeface="Arial" panose="020B0604020202020204" pitchFamily="34" charset="0"/>
              <a:buNone/>
            </a:pPr>
            <a:r>
              <a:rPr lang="en-GB" b="1"/>
              <a:t>Do you think any of the animals are alive now? Why do you think this? </a:t>
            </a:r>
          </a:p>
          <a:p>
            <a:pPr marL="0" indent="0">
              <a:buFont typeface="Arial" panose="020B0604020202020204" pitchFamily="34" charset="0"/>
              <a:buNone/>
            </a:pPr>
            <a:r>
              <a:rPr lang="en-GB" b="0"/>
              <a:t>Children might notice that some images are photographs and must therefore have been taken in recent history.</a:t>
            </a:r>
          </a:p>
          <a:p>
            <a:pPr marL="0" indent="0">
              <a:buFont typeface="Arial" panose="020B0604020202020204" pitchFamily="34" charset="0"/>
              <a:buNone/>
            </a:pPr>
            <a:endParaRPr lang="en-GB" b="0"/>
          </a:p>
          <a:p>
            <a:pPr marL="0" indent="0">
              <a:buFont typeface="Arial" panose="020B0604020202020204" pitchFamily="34" charset="0"/>
              <a:buNone/>
            </a:pPr>
            <a:r>
              <a:rPr lang="en-GB" b="1"/>
              <a:t>How big do you think each animal was/is? Why do you think this? </a:t>
            </a:r>
          </a:p>
          <a:p>
            <a:pPr marL="0" indent="0">
              <a:buFont typeface="Arial" panose="020B0604020202020204" pitchFamily="34" charset="0"/>
              <a:buNone/>
            </a:pPr>
            <a:r>
              <a:rPr lang="en-GB" b="0"/>
              <a:t>Note – we have put the length of each animal in the slide notes for each fossil/animal pair.</a:t>
            </a:r>
            <a:endParaRPr lang="en-US">
              <a:cs typeface="Calibri"/>
            </a:endParaRPr>
          </a:p>
          <a:p>
            <a:endParaRPr lang="en-GB">
              <a:cs typeface="Calibri"/>
            </a:endParaRP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a:p>
            <a:pPr marL="0" indent="0">
              <a:buFont typeface="Arial" panose="020B0604020202020204" pitchFamily="34" charset="0"/>
              <a:buNone/>
            </a:pPr>
            <a:endParaRPr lang="en-GB">
              <a:cs typeface="Calibri"/>
            </a:endParaRPr>
          </a:p>
          <a:p>
            <a:pPr marL="171450" indent="-171450">
              <a:buFont typeface="Arial" panose="020B0604020202020204" pitchFamily="34" charset="0"/>
              <a:buChar char="•"/>
            </a:pPr>
            <a:endParaRPr lang="en-GB">
              <a:cs typeface="Calibri"/>
            </a:endParaRP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Resources*</a:t>
            </a:r>
          </a:p>
          <a:p>
            <a:pPr marL="228600" indent="-228600">
              <a:buFont typeface="+mj-lt"/>
              <a:buAutoNum type="arabicPeriod"/>
            </a:pPr>
            <a:r>
              <a:rPr lang="en-GB" b="0"/>
              <a:t>You could make your own plaster cast fossils for children to examine. </a:t>
            </a:r>
          </a:p>
          <a:p>
            <a:pPr marL="228600" indent="-228600">
              <a:buFont typeface="+mj-lt"/>
              <a:buAutoNum type="arabicPeriod"/>
            </a:pPr>
            <a:r>
              <a:rPr lang="en-GB" b="0"/>
              <a:t>If you cannot do this, you could use the images of plaster casts that PSTT Fellow, Rebecca Ellis used with Year 6 children in her class. These are available on the next 3 slides.</a:t>
            </a:r>
          </a:p>
          <a:p>
            <a:pPr marL="228600" indent="-228600">
              <a:buFont typeface="+mj-lt"/>
              <a:buAutoNum type="arabicPeriod"/>
            </a:pPr>
            <a:endParaRPr lang="en-GB" b="0"/>
          </a:p>
          <a:p>
            <a:pPr marL="0" indent="0">
              <a:buFont typeface="+mj-lt"/>
              <a:buNone/>
            </a:pPr>
            <a:r>
              <a:rPr lang="en-GB" b="0"/>
              <a:t>Children could work in small groups and put all their palaeontology information on a poster.</a:t>
            </a:r>
          </a:p>
          <a:p>
            <a:pPr marL="0" indent="0">
              <a:buFont typeface="+mj-lt"/>
              <a:buNone/>
            </a:pPr>
            <a:r>
              <a:rPr lang="en-GB" b="0"/>
              <a:t>Children could work individually/pairs and either write a letter to an illustrator/artist, explaining what the features of the animal are and how it should be drawn, or draw their own impression of the animal (perhaps with labels to explain distinguishing features).</a:t>
            </a:r>
          </a:p>
          <a:p>
            <a:pPr marL="0" indent="0">
              <a:buFont typeface="+mj-lt"/>
              <a:buNone/>
            </a:pPr>
            <a:endParaRPr lang="en-GB" b="0"/>
          </a:p>
          <a:p>
            <a:pPr marL="0" indent="0">
              <a:buFont typeface="+mj-lt"/>
              <a:buNone/>
            </a:pPr>
            <a:r>
              <a:rPr lang="en-GB" b="0"/>
              <a:t>An example of work (age 11) is given on slide 23.</a:t>
            </a:r>
          </a:p>
          <a:p>
            <a:pPr marL="228600" indent="-228600">
              <a:buFont typeface="+mj-lt"/>
              <a:buAutoNum type="arabicPeriod"/>
            </a:pPr>
            <a:endParaRPr lang="en-GB" b="0"/>
          </a:p>
          <a:p>
            <a:pPr marL="0" indent="0">
              <a:buFont typeface="+mj-lt"/>
              <a:buNone/>
            </a:pPr>
            <a:r>
              <a:rPr lang="en-GB" b="1"/>
              <a:t>Questions to ask children</a:t>
            </a:r>
          </a:p>
          <a:p>
            <a:r>
              <a:rPr lang="en-GB"/>
              <a:t>What would it eat?</a:t>
            </a:r>
          </a:p>
          <a:p>
            <a:r>
              <a:rPr lang="en-GB"/>
              <a:t>Is it carnivore or herbivore? How do you know? (ref to position of eyes on skull if apparent)</a:t>
            </a:r>
          </a:p>
          <a:p>
            <a:r>
              <a:rPr lang="en-GB"/>
              <a:t>Is it predator or prey?</a:t>
            </a:r>
          </a:p>
          <a:p>
            <a:r>
              <a:rPr lang="en-GB"/>
              <a:t>How does it move?</a:t>
            </a:r>
          </a:p>
          <a:p>
            <a:r>
              <a:rPr lang="en-GB"/>
              <a:t>Where does it live?</a:t>
            </a:r>
          </a:p>
          <a:p>
            <a:r>
              <a:rPr lang="en-GB"/>
              <a:t>Does it have any special features to help it survive?</a:t>
            </a:r>
          </a:p>
          <a:p>
            <a:r>
              <a:rPr lang="en-GB"/>
              <a:t>What would you call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Calibri"/>
            </a:endParaRPr>
          </a:p>
          <a:p>
            <a:endParaRPr lang="en-GB">
              <a:cs typeface="Calibri"/>
            </a:endParaRP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Plaster cast 1</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a:p>
        </p:txBody>
      </p:sp>
    </p:spTree>
    <p:extLst>
      <p:ext uri="{BB962C8B-B14F-4D97-AF65-F5344CB8AC3E}">
        <p14:creationId xmlns:p14="http://schemas.microsoft.com/office/powerpoint/2010/main" val="21097867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Plaster cast 2</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2038437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Plaster cast 3</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24</a:t>
            </a:fld>
            <a:endParaRPr lang="en-GB"/>
          </a:p>
        </p:txBody>
      </p:sp>
    </p:spTree>
    <p:extLst>
      <p:ext uri="{BB962C8B-B14F-4D97-AF65-F5344CB8AC3E}">
        <p14:creationId xmlns:p14="http://schemas.microsoft.com/office/powerpoint/2010/main" val="3218769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a:t>Example of child’s work from activity 2 (slide 19).</a:t>
            </a:r>
          </a:p>
          <a:p>
            <a:endParaRPr lang="en-GB" b="1"/>
          </a:p>
          <a:p>
            <a:r>
              <a:rPr lang="en-GB" b="1"/>
              <a:t>Questions to discuss with children:</a:t>
            </a:r>
          </a:p>
          <a:p>
            <a:endParaRPr lang="en-GB"/>
          </a:p>
          <a:p>
            <a:r>
              <a:rPr lang="en-GB" b="1"/>
              <a:t>How accurate is the artist’s reconstruction? How do you know?</a:t>
            </a:r>
          </a:p>
          <a:p>
            <a:r>
              <a:rPr lang="en-GB"/>
              <a:t>Here are some features that children might comment on:</a:t>
            </a:r>
          </a:p>
          <a:p>
            <a:pPr marL="171450" indent="-171450">
              <a:buFont typeface="Arial" panose="020B0604020202020204" pitchFamily="34" charset="0"/>
              <a:buChar char="•"/>
            </a:pPr>
            <a:r>
              <a:rPr lang="en-GB"/>
              <a:t>The artist has drawn long limbs because the fossil shows long leg and forearm bones.</a:t>
            </a:r>
          </a:p>
          <a:p>
            <a:pPr marL="171450" indent="-171450">
              <a:buFont typeface="Arial" panose="020B0604020202020204" pitchFamily="34" charset="0"/>
              <a:buChar char="•"/>
            </a:pPr>
            <a:r>
              <a:rPr lang="en-GB"/>
              <a:t>The artist has drawn a long jaw (or beak, difficult to tell) but it reflects the long bones coming from the lower part of the skull.</a:t>
            </a:r>
          </a:p>
          <a:p>
            <a:pPr marL="171450" indent="-171450">
              <a:buFont typeface="Arial" panose="020B0604020202020204" pitchFamily="34" charset="0"/>
              <a:buChar char="•"/>
            </a:pPr>
            <a:r>
              <a:rPr lang="en-GB"/>
              <a:t>The head is small relative to the size of the body.</a:t>
            </a:r>
          </a:p>
          <a:p>
            <a:pPr marL="171450" indent="-171450">
              <a:buFont typeface="Arial" panose="020B0604020202020204" pitchFamily="34" charset="0"/>
              <a:buChar char="•"/>
            </a:pPr>
            <a:r>
              <a:rPr lang="en-GB"/>
              <a:t>There is a long tail in the fossil and the drawing.</a:t>
            </a:r>
          </a:p>
          <a:p>
            <a:endParaRPr lang="en-GB"/>
          </a:p>
          <a:p>
            <a:r>
              <a:rPr lang="en-GB" b="1"/>
              <a:t>Would you change anything?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Here are some features that children might comment on:</a:t>
            </a:r>
            <a:endParaRPr lang="en-GB" b="1"/>
          </a:p>
          <a:p>
            <a:pPr marL="171450" indent="-171450">
              <a:buFont typeface="Arial" panose="020B0604020202020204" pitchFamily="34" charset="0"/>
              <a:buChar char="•"/>
            </a:pPr>
            <a:r>
              <a:rPr lang="en-GB"/>
              <a:t>It looks like the artist has decided that the animal was covered with scales. However, we cannot see any scales in the fossil sketch – this is a feature that the artist has added but there is no scientific evidence here for it. The animal may have had scales, it may not, we don’t know. Children might like to suggest other types of skin that the animal may have had, e.g., feathers, fur.</a:t>
            </a:r>
          </a:p>
          <a:p>
            <a:pPr marL="171450" indent="-171450">
              <a:buFont typeface="Arial" panose="020B0604020202020204" pitchFamily="34" charset="0"/>
              <a:buChar char="•"/>
            </a:pPr>
            <a:r>
              <a:rPr lang="en-GB"/>
              <a:t>The fossil has long bones at the ends of it limbs – could these be long toes? We do not see these on the artist’s drawing.</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8792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GB" b="1"/>
              <a:t>Can you create a timeline to show the history of life on the Earth? </a:t>
            </a:r>
            <a:r>
              <a:rPr lang="en-GB"/>
              <a:t>A </a:t>
            </a:r>
            <a:r>
              <a:rPr lang="en-GB" b="1" i="0"/>
              <a:t>time spiral </a:t>
            </a:r>
            <a:r>
              <a:rPr lang="en-GB"/>
              <a:t>to show the history of life on the Earth is show on the next slide. More details about each period can be found in PSTT’s downloadable </a:t>
            </a:r>
            <a:r>
              <a:rPr lang="en-GB" b="0" i="1"/>
              <a:t>Big Jurassic Classroom Resource Pack - </a:t>
            </a:r>
            <a:r>
              <a:rPr lang="en-GB"/>
              <a:t>https://pstt.org.uk/application/files/7715/8876/4986/Big_Jurassic_Classroom_Resource_Pack.jpg   Children could draw some of the animals and plants that were alive at different times and hang on a washing line (piece of string). Teachers might also like the lesson plans available from the </a:t>
            </a:r>
            <a:r>
              <a:rPr lang="en-GB" b="0" i="1"/>
              <a:t>Big Jurassic Classroom Resources </a:t>
            </a:r>
            <a:r>
              <a:rPr lang="en-GB"/>
              <a:t>- https://pstt.org.uk/resources/curriculum-materials/big-jurassic-classroom – for younger children see </a:t>
            </a:r>
            <a:r>
              <a:rPr lang="en-GB" i="1"/>
              <a:t>Washing line of time</a:t>
            </a:r>
            <a:r>
              <a:rPr lang="en-GB"/>
              <a:t>, for older children see </a:t>
            </a:r>
            <a:r>
              <a:rPr lang="en-GB" i="1"/>
              <a:t>Jurassic Coast Timeline.</a:t>
            </a:r>
          </a:p>
          <a:p>
            <a:pPr marL="228600" indent="-228600">
              <a:buFont typeface="+mj-lt"/>
              <a:buAutoNum type="arabicPeriod"/>
            </a:pPr>
            <a:endParaRPr lang="en-GB" i="1"/>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1" i="0"/>
              <a:t>How do fossils form? </a:t>
            </a:r>
            <a:r>
              <a:rPr lang="en-GB" i="0"/>
              <a:t>Teachers might like to use the picture cards and fossil cartoon in the </a:t>
            </a:r>
            <a:r>
              <a:rPr lang="en-GB" b="0" i="1"/>
              <a:t>Big Jurassic Classroom Resources </a:t>
            </a:r>
            <a:r>
              <a:rPr lang="en-GB" i="0"/>
              <a:t>- https://pstt.org.uk/resources/curriculum-materials/big-jurassic-classroom – for younger children see </a:t>
            </a:r>
            <a:r>
              <a:rPr lang="en-GB" i="1"/>
              <a:t>Make your own salt dough fossils</a:t>
            </a:r>
            <a:r>
              <a:rPr lang="en-GB" i="0"/>
              <a:t>, for older children see </a:t>
            </a:r>
            <a:r>
              <a:rPr lang="en-GB" i="1"/>
              <a:t>How do fossils form?</a:t>
            </a:r>
          </a:p>
          <a:p>
            <a:pPr marL="0" indent="0">
              <a:buFont typeface="+mj-lt"/>
              <a:buNone/>
            </a:pPr>
            <a:endParaRPr lang="en-GB" i="1"/>
          </a:p>
          <a:p>
            <a:pPr marL="228600" indent="-228600">
              <a:buFont typeface="+mj-lt"/>
              <a:buAutoNum type="arabicPeriod" startAt="3"/>
            </a:pPr>
            <a:r>
              <a:rPr lang="en-GB" b="1"/>
              <a:t>How has Mary Anning’s work changed our ideas about fossils and evolution? </a:t>
            </a:r>
            <a:r>
              <a:rPr lang="en-GB"/>
              <a:t>The PSTT’s </a:t>
            </a:r>
            <a:r>
              <a:rPr lang="en-GB" b="0" i="1"/>
              <a:t>Big Jurassic Classroom </a:t>
            </a:r>
            <a:r>
              <a:rPr lang="en-GB"/>
              <a:t>resource has</a:t>
            </a:r>
            <a:r>
              <a:rPr lang="en-GB" i="0"/>
              <a:t> </a:t>
            </a:r>
            <a:r>
              <a:rPr lang="en-GB" b="0" i="0"/>
              <a:t>a </a:t>
            </a:r>
            <a:r>
              <a:rPr lang="en-GB" b="0" i="1"/>
              <a:t>Mary Anning Activity Pack </a:t>
            </a:r>
            <a:r>
              <a:rPr lang="en-GB"/>
              <a:t>(ages 7-11). The </a:t>
            </a:r>
            <a:r>
              <a:rPr lang="en-GB" b="0"/>
              <a:t>ASE</a:t>
            </a:r>
            <a:r>
              <a:rPr lang="en-GB"/>
              <a:t> has also created resources for children aged 9-11 years to support their knowledge and understanding of the big ideas about fossils and evolution: </a:t>
            </a:r>
            <a:r>
              <a:rPr lang="en-GB" b="0" i="1"/>
              <a:t>Mary Anning – A fossil hunter's story.</a:t>
            </a:r>
            <a:r>
              <a:rPr lang="en-GB"/>
              <a:t> There is a film, and several activities with support materials for teachers. You can find this resource here - https://www.ase.org.uk/mary-anning-fossil-hunters-story</a:t>
            </a:r>
          </a:p>
          <a:p>
            <a:pPr marL="228600" indent="-228600">
              <a:buFont typeface="+mj-lt"/>
              <a:buAutoNum type="arabicPeriod" startAt="3"/>
            </a:pPr>
            <a:endParaRPr lang="en-GB"/>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1"/>
              <a:t>4 &amp; 5. What do you know about different skulls/teeth? </a:t>
            </a:r>
            <a:r>
              <a:rPr lang="en-GB"/>
              <a:t>The PSTT has resources (suitable for ages 5-11) looking at different mammals’ skulls and teeth. </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a:t>            See </a:t>
            </a:r>
            <a:r>
              <a:rPr lang="en-GB" b="0" i="1"/>
              <a:t>Mammal’s Skulls and Teeth</a:t>
            </a:r>
            <a:r>
              <a:rPr lang="en-GB"/>
              <a:t>, available here - https://pstt.org.uk/resources/uk-wildlife/</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b="1"/>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1"/>
              <a:t>6. Which species are endangered now? </a:t>
            </a:r>
            <a:r>
              <a:rPr lang="en-GB" b="0"/>
              <a:t>Children </a:t>
            </a:r>
            <a:r>
              <a:rPr lang="en-GB"/>
              <a:t>could find out more about the critically endangered species on the </a:t>
            </a:r>
            <a:r>
              <a:rPr lang="en-GB" b="1"/>
              <a:t>ICUN list </a:t>
            </a:r>
            <a:r>
              <a:rPr lang="en-GB"/>
              <a:t>- https://www.iucnredlist.org/</a:t>
            </a:r>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26</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a:t>
            </a:r>
            <a:r>
              <a:rPr lang="en-GB" b="1" i="0"/>
              <a:t>time spiral </a:t>
            </a:r>
            <a:r>
              <a:rPr lang="en-GB"/>
              <a:t>to show the history of life on the Earth is show on the next slide. </a:t>
            </a:r>
          </a:p>
          <a:p>
            <a:r>
              <a:rPr lang="en-GB"/>
              <a:t>More details about each period can be found in PSTT’s downloadable </a:t>
            </a:r>
            <a:r>
              <a:rPr lang="en-GB" b="0" i="1"/>
              <a:t>Big Jurassic Classroom Resource Pack - </a:t>
            </a:r>
            <a:r>
              <a:rPr lang="en-GB"/>
              <a:t>https://pstt.org.uk/application/files/7715/8876/4986/Big_Jurassic_Classroom_Resource_Pack.jpg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85843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Image – public domain, accessed here - https://en.wikipedia.org/wiki/Rhinoceros#/media/File:Justso_rhino.jpg</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2822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This activity could be used as a starter. </a:t>
            </a:r>
            <a:endParaRPr lang="en-GB" b="1"/>
          </a:p>
          <a:p>
            <a:r>
              <a:rPr lang="en-GB" b="0"/>
              <a:t>The names of each rhino are not important for this activity but are given here.</a:t>
            </a:r>
          </a:p>
          <a:p>
            <a:r>
              <a:rPr lang="en-GB" b="0"/>
              <a:t>Ask the children to observe each of these images closely. What similarities do they notice? What differences? Children could ‘think, pair, share’.</a:t>
            </a:r>
          </a:p>
          <a:p>
            <a:r>
              <a:rPr lang="en-GB" b="0"/>
              <a:t>Ask which they think is the odd one out and why they think this. Encourage children to justify their ideas. There is no wrong answer here!</a:t>
            </a:r>
          </a:p>
          <a:p>
            <a:endParaRPr lang="en-GB" b="0"/>
          </a:p>
          <a:p>
            <a:r>
              <a:rPr lang="en-GB" b="1"/>
              <a:t>Possible reasons for being the ‘odd one out’ that could be determined from the images on this slide might be:</a:t>
            </a:r>
          </a:p>
          <a:p>
            <a:pPr marL="228600" indent="-228600">
              <a:buFont typeface="+mj-lt"/>
              <a:buAutoNum type="arabicPeriod"/>
            </a:pPr>
            <a:r>
              <a:rPr lang="en-GB" b="0"/>
              <a:t>White rhinoceros – largest horns</a:t>
            </a:r>
          </a:p>
          <a:p>
            <a:pPr marL="228600" indent="-228600">
              <a:buFont typeface="+mj-lt"/>
              <a:buAutoNum type="arabicPeriod"/>
            </a:pPr>
            <a:r>
              <a:rPr lang="en-GB" b="0"/>
              <a:t>Sumatran rhinoceros – has no horn in this picture - because it has been removed but Sumatran rhinos do normally have one horn. However, rhinos are killed for their horns and to prevent poaching in certain areas, rhinos have been tranquillised and their horns removed.</a:t>
            </a:r>
          </a:p>
          <a:p>
            <a:pPr marL="228600" indent="-228600">
              <a:buFont typeface="+mj-lt"/>
              <a:buAutoNum type="arabicPeriod"/>
            </a:pPr>
            <a:r>
              <a:rPr lang="en-GB" b="0"/>
              <a:t>Black rhinoceros – has a pointed mouth (more pointed than the white rhino)</a:t>
            </a:r>
          </a:p>
          <a:p>
            <a:pPr marL="228600" indent="-228600">
              <a:buFont typeface="+mj-lt"/>
              <a:buAutoNum type="arabicPeriod"/>
            </a:pPr>
            <a:r>
              <a:rPr lang="en-GB" b="0"/>
              <a:t>Indian rhinoceros – has a single horn, thick folds in the skin give it an armoured appearance</a:t>
            </a:r>
          </a:p>
          <a:p>
            <a:pPr marL="228600" indent="-228600">
              <a:buFont typeface="+mj-lt"/>
              <a:buAutoNum type="arabicPeriod"/>
            </a:pPr>
            <a:endParaRPr lang="en-GB" b="0"/>
          </a:p>
          <a:p>
            <a:pPr marL="0" indent="0">
              <a:buFont typeface="+mj-lt"/>
              <a:buNone/>
            </a:pPr>
            <a:r>
              <a:rPr lang="en-GB" b="0"/>
              <a:t>*© </a:t>
            </a:r>
            <a:r>
              <a:rPr lang="en-GB" b="0" err="1"/>
              <a:t>PaleoMatt</a:t>
            </a:r>
            <a:r>
              <a:rPr lang="en-GB" b="0"/>
              <a:t>, licensed through Creative Commons and accessed here - https://en.wikipedia.org/wiki/Rhinoceros#/media/File:Rhino_collage.png</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Calibri" panose="020F0502020204030204" pitchFamily="34" charset="0"/>
                <a:ea typeface="Calibri" panose="020F0502020204030204" pitchFamily="34" charset="0"/>
                <a:cs typeface="Times New Roman" panose="02020603050405020304" pitchFamily="18" charset="0"/>
              </a:rPr>
              <a:t>Deng Tao and his team have discovered fossils of:</a:t>
            </a:r>
          </a:p>
          <a:p>
            <a:pPr marL="285750" indent="-285750">
              <a:buFont typeface="Arial" panose="020B0604020202020204" pitchFamily="34" charset="0"/>
              <a:buChar char="•"/>
            </a:pPr>
            <a:r>
              <a:rPr lang="en-GB">
                <a:latin typeface="Calibri" panose="020F0502020204030204" pitchFamily="34" charset="0"/>
                <a:ea typeface="Calibri" panose="020F0502020204030204" pitchFamily="34" charset="0"/>
                <a:cs typeface="Times New Roman" panose="02020603050405020304" pitchFamily="18" charset="0"/>
              </a:rPr>
              <a:t>a woolly rhinoceros (3.7 million years old)</a:t>
            </a:r>
          </a:p>
          <a:p>
            <a:pPr marL="285750" indent="-285750">
              <a:buFont typeface="Arial" panose="020B0604020202020204" pitchFamily="34" charset="0"/>
              <a:buChar char="•"/>
            </a:pPr>
            <a:r>
              <a:rPr lang="en-GB">
                <a:latin typeface="Calibri" panose="020F0502020204030204" pitchFamily="34" charset="0"/>
                <a:ea typeface="Calibri" panose="020F0502020204030204" pitchFamily="34" charset="0"/>
                <a:cs typeface="Times New Roman" panose="02020603050405020304" pitchFamily="18" charset="0"/>
              </a:rPr>
              <a:t>a 3-toed horse (4.6 million years old)</a:t>
            </a:r>
          </a:p>
          <a:p>
            <a:pPr marL="285750" indent="-285750">
              <a:buFont typeface="Arial" panose="020B0604020202020204" pitchFamily="34" charset="0"/>
              <a:buChar char="•"/>
            </a:pPr>
            <a:r>
              <a:rPr lang="en-GB">
                <a:latin typeface="Calibri" panose="020F0502020204030204" pitchFamily="34" charset="0"/>
                <a:ea typeface="Calibri" panose="020F0502020204030204" pitchFamily="34" charset="0"/>
                <a:cs typeface="Times New Roman" panose="02020603050405020304" pitchFamily="18" charset="0"/>
              </a:rPr>
              <a:t>a hornless rhino</a:t>
            </a:r>
          </a:p>
          <a:p>
            <a:endParaRPr lang="en-GB" sz="1000" b="1"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In the image Dr Tao is holding </a:t>
            </a:r>
            <a:r>
              <a:rPr lang="en-GB" sz="1200">
                <a:effectLst/>
                <a:latin typeface="Calibri" panose="020F0502020204030204" pitchFamily="34" charset="0"/>
                <a:ea typeface="Calibri" panose="020F0502020204030204" pitchFamily="34" charset="0"/>
              </a:rPr>
              <a:t>preserved jawbone (</a:t>
            </a:r>
            <a:r>
              <a:rPr lang="en-GB" sz="1200" b="1">
                <a:effectLst/>
                <a:latin typeface="Calibri" panose="020F0502020204030204" pitchFamily="34" charset="0"/>
                <a:ea typeface="Calibri" panose="020F0502020204030204" pitchFamily="34" charset="0"/>
              </a:rPr>
              <a:t>mandible</a:t>
            </a:r>
            <a:r>
              <a:rPr lang="en-GB" sz="1200">
                <a:effectLst/>
                <a:latin typeface="Calibri" panose="020F0502020204030204" pitchFamily="34" charset="0"/>
                <a:ea typeface="Calibri" panose="020F0502020204030204" pitchFamily="34" charset="0"/>
              </a:rPr>
              <a:t>) of Hipparion (three-toed horse, Late Miocene, 7 million years ago) from the Tibetan Plateau.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effectLst/>
                <a:latin typeface="Calibri" panose="020F0502020204030204" pitchFamily="34" charset="0"/>
                <a:ea typeface="Calibri" panose="020F0502020204030204" pitchFamily="34" charset="0"/>
              </a:rPr>
              <a:t>He is in the Department of Specimen Collection at our institute (IVPP, Institute of Vertebrate </a:t>
            </a:r>
            <a:r>
              <a:rPr lang="en-GB" sz="1200" err="1">
                <a:effectLst/>
                <a:latin typeface="Calibri" panose="020F0502020204030204" pitchFamily="34" charset="0"/>
                <a:ea typeface="Calibri" panose="020F0502020204030204" pitchFamily="34" charset="0"/>
              </a:rPr>
              <a:t>Paleontology</a:t>
            </a:r>
            <a:r>
              <a:rPr lang="en-GB" sz="1200">
                <a:effectLst/>
                <a:latin typeface="Calibri" panose="020F0502020204030204" pitchFamily="34" charset="0"/>
                <a:ea typeface="Calibri" panose="020F0502020204030204" pitchFamily="34" charset="0"/>
              </a:rPr>
              <a:t> and </a:t>
            </a:r>
            <a:r>
              <a:rPr lang="en-GB" sz="1200" err="1">
                <a:effectLst/>
                <a:latin typeface="Calibri" panose="020F0502020204030204" pitchFamily="34" charset="0"/>
                <a:ea typeface="Calibri" panose="020F0502020204030204" pitchFamily="34" charset="0"/>
              </a:rPr>
              <a:t>Paleoanthropology</a:t>
            </a:r>
            <a:r>
              <a:rPr lang="en-GB" sz="1200">
                <a:effectLst/>
                <a:latin typeface="Calibri" panose="020F0502020204030204" pitchFamily="34" charset="0"/>
                <a:ea typeface="Calibri" panose="020F0502020204030204" pitchFamily="34" charset="0"/>
              </a:rPr>
              <a:t>, Chinese Academy of Sciences, Beijing). </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83958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a:latin typeface="Calibri" panose="020F0502020204030204" pitchFamily="34" charset="0"/>
                <a:ea typeface="Calibri" panose="020F0502020204030204" pitchFamily="34" charset="0"/>
                <a:cs typeface="Times New Roman" panose="02020603050405020304" pitchFamily="18" charset="0"/>
              </a:rPr>
              <a:t>The rhinos on this slide are:</a:t>
            </a:r>
          </a:p>
          <a:p>
            <a:pPr marL="228600" indent="-228600">
              <a:buFont typeface="+mj-lt"/>
              <a:buAutoNum type="arabicPeriod"/>
            </a:pPr>
            <a:r>
              <a:rPr lang="en-GB"/>
              <a:t>White rhinoceros – this rhino is actually grey</a:t>
            </a:r>
          </a:p>
          <a:p>
            <a:pPr marL="228600" indent="-228600">
              <a:buFont typeface="+mj-lt"/>
              <a:buAutoNum type="arabicPeriod"/>
            </a:pPr>
            <a:r>
              <a:rPr lang="en-GB"/>
              <a:t>Black rhinoceros – has a beak shaped lip and is a similar colour to the ‘white’ rhino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t>Sumatran rhinoceros – is the smallest rhino species in existence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t>Indian rhinoceros – has a single horn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t>Javan rhinoceros – also has a single horn and is smaller than the Indian rhino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a:latin typeface="Calibri" panose="020F0502020204030204" pitchFamily="34" charset="0"/>
                <a:ea typeface="Calibri" panose="020F0502020204030204" pitchFamily="34" charset="0"/>
                <a:cs typeface="Times New Roman" panose="02020603050405020304" pitchFamily="18" charset="0"/>
              </a:rPr>
              <a:t>More details on the next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a:latin typeface="Calibri" panose="020F0502020204030204" pitchFamily="34" charset="0"/>
                <a:ea typeface="Calibri" panose="020F0502020204030204" pitchFamily="34" charset="0"/>
                <a:cs typeface="Times New Roman" panose="02020603050405020304" pitchFamily="18" charset="0"/>
              </a:rPr>
              <a:t>Background information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latin typeface="Calibri" panose="020F0502020204030204" pitchFamily="34" charset="0"/>
                <a:ea typeface="Calibri" panose="020F0502020204030204" pitchFamily="34" charset="0"/>
                <a:cs typeface="Times New Roman" panose="02020603050405020304" pitchFamily="18" charset="0"/>
              </a:rPr>
              <a:t>Very few rhinos survive outside national parks and reserves due to habitat loss and poaching (rhinos are killed for their horns – for use in traditional medicines in parts of Asia and for dagger handles in Yemen and Oman). Details about features, habitats and populations of each rhino species are given on the next slide. Teachers may want to share this information with older children or let children research using secondary sources for themselves.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a:latin typeface="Calibri" panose="020F0502020204030204" pitchFamily="34" charset="0"/>
                <a:ea typeface="Calibri" panose="020F0502020204030204" pitchFamily="34" charset="0"/>
                <a:cs typeface="Times New Roman" panose="02020603050405020304" pitchFamily="18" charset="0"/>
              </a:rPr>
              <a:t>Useful website </a:t>
            </a:r>
            <a:r>
              <a:rPr lang="en-GB" b="0" i="0">
                <a:latin typeface="Calibri" panose="020F0502020204030204" pitchFamily="34" charset="0"/>
                <a:ea typeface="Calibri" panose="020F0502020204030204" pitchFamily="34" charset="0"/>
                <a:cs typeface="Times New Roman" panose="02020603050405020304" pitchFamily="18" charset="0"/>
              </a:rPr>
              <a:t>(suitable for KS2 children to research facts about rhinos)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latin typeface="Calibri" panose="020F0502020204030204" pitchFamily="34" charset="0"/>
                <a:ea typeface="Calibri" panose="020F0502020204030204" pitchFamily="34" charset="0"/>
                <a:cs typeface="Times New Roman" panose="02020603050405020304" pitchFamily="18" charset="0"/>
              </a:rPr>
              <a:t>World Wildlife Fund - https://www.worldwildlife.org/species/rhino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latin typeface="Calibri" panose="020F0502020204030204" pitchFamily="34" charset="0"/>
                <a:ea typeface="Calibri" panose="020F0502020204030204" pitchFamily="34" charset="0"/>
                <a:cs typeface="Times New Roman" panose="02020603050405020304" pitchFamily="18" charset="0"/>
              </a:rPr>
              <a:t>Helping Rhinos - https://www.helpingrhinos.org/5-species-of-rhino/?gclid=Cj0KCQjw6NmHBhD2ARIsAI3hrM2OMr9SE9OYHzaJCXMXjtyY-vqTPHg0NnICCsqWcSelYrVdR1bP9k0aAmbAEALw_wcB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Copyright for images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a:t>© </a:t>
            </a:r>
            <a:r>
              <a:rPr lang="en-GB" b="0" err="1"/>
              <a:t>Ikiwaner</a:t>
            </a:r>
            <a:r>
              <a:rPr lang="en-GB" b="0"/>
              <a:t>, licensed through creative Commons and accessed here - https://en.wikipedia.org/wiki/Rhinoceros#/media/File:Waterberg_Nashorn2.jpg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a:t>Public domain, accessed here - https://en.wikipedia.org/wiki/Rhinoceros#/media/File:Ostafrikanisches_Spitzmaulnashorn.JPG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a:t>© Charles W. Hardin, licensed through creative Commons and accessed here - https://en.wikipedia.org/wiki/Rhinoceros#/media/File:Sumatran_Rhino_2.jpg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a:t>© </a:t>
            </a:r>
            <a:r>
              <a:rPr lang="en-GB" b="0" err="1"/>
              <a:t>Krsih</a:t>
            </a:r>
            <a:r>
              <a:rPr lang="en-GB" b="0"/>
              <a:t> </a:t>
            </a:r>
            <a:r>
              <a:rPr lang="en-GB" b="0" err="1"/>
              <a:t>Dulal</a:t>
            </a:r>
            <a:r>
              <a:rPr lang="en-GB" b="0"/>
              <a:t>, licensed through creative Commons and accessed here - https://en.wikipedia.org/wiki/Rhinoceros#/media/File:One_horned_Rhino.jpg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a:t>Public domain, accessed here - https://en.wikipedia.org/wiki/Rhinoceros#/media/File:Java-1934.jpg</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807994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latin typeface="Calibri" panose="020F0502020204030204" pitchFamily="34" charset="0"/>
                <a:ea typeface="Calibri" panose="020F0502020204030204" pitchFamily="34" charset="0"/>
                <a:cs typeface="Times New Roman" panose="02020603050405020304" pitchFamily="18" charset="0"/>
              </a:rPr>
              <a:t>* </a:t>
            </a:r>
            <a:r>
              <a:rPr lang="en-GB" b="0" i="0">
                <a:latin typeface="Calibri" panose="020F0502020204030204" pitchFamily="34" charset="0"/>
                <a:ea typeface="Calibri" panose="020F0502020204030204" pitchFamily="34" charset="0"/>
                <a:cs typeface="Times New Roman" panose="02020603050405020304" pitchFamily="18" charset="0"/>
              </a:rPr>
              <a:t>World Wildlife Fund website (April 2022) - https://www.worldwildlife.org/species/rhino</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901461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Teachers might like to have some real bones (could be borrowed from a local secondary school if you don’t have any in your school), tape measures, and magnifiers for children to examine the bones.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a:p>
          <a:p>
            <a:pPr marL="0" marR="0" lvl="0" indent="0" algn="l" defTabSz="914400" rtl="0" eaLnBrk="1" fontAlgn="auto" latinLnBrk="0" hangingPunct="1">
              <a:lnSpc>
                <a:spcPct val="100000"/>
              </a:lnSpc>
              <a:spcBef>
                <a:spcPts val="0"/>
              </a:spcBef>
              <a:spcAft>
                <a:spcPts val="0"/>
              </a:spcAft>
              <a:buClrTx/>
              <a:buSzTx/>
              <a:buFontTx/>
              <a:buNone/>
              <a:tabLst/>
              <a:defRPr/>
            </a:pPr>
            <a:r>
              <a:rPr lang="en-GB" b="1"/>
              <a:t>Key vocabulary </a:t>
            </a:r>
            <a:r>
              <a:rPr lang="en-GB"/>
              <a:t>– check that the children understand these words</a:t>
            </a:r>
            <a:endParaRPr lang="en-GB" b="1"/>
          </a:p>
          <a:p>
            <a:pPr marL="0" marR="0" lvl="0" indent="0" algn="l" defTabSz="914400" rtl="0" eaLnBrk="1" fontAlgn="auto" latinLnBrk="0" hangingPunct="1">
              <a:lnSpc>
                <a:spcPct val="100000"/>
              </a:lnSpc>
              <a:spcBef>
                <a:spcPts val="0"/>
              </a:spcBef>
              <a:spcAft>
                <a:spcPts val="0"/>
              </a:spcAft>
              <a:buClrTx/>
              <a:buSzTx/>
              <a:buFontTx/>
              <a:buNone/>
              <a:tabLst/>
              <a:defRPr/>
            </a:pPr>
            <a:r>
              <a:rPr lang="en-GB" b="0"/>
              <a:t>Measure – using senses and equipment to make observations about the enquiry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Compare – estimate/.measure or note the similarities and differences between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Predict – use prior knowledge to suggest what will happen (or what did happen)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Record – use tables, drawings and other means to note observations and measurements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Skull – a bone framework around the brain of a vertebrate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Jawbone (mandible) – the largest and strongest bone in the face, the only moveable bone of the skull and is attached to muscles involved in chewing and mouth movements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Vertebrae – each of a series of small bones forming the backbone, they have several projections and a hole through which the spinal cord passes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r>
              <a:rPr lang="en-GB" b="1"/>
              <a:t>Questions to ask children:</a:t>
            </a:r>
          </a:p>
          <a:p>
            <a:pPr marL="171450" indent="-171450">
              <a:buFont typeface="Arial" panose="020B0604020202020204" pitchFamily="34" charset="0"/>
              <a:buChar char="•"/>
            </a:pPr>
            <a:r>
              <a:rPr lang="en-GB" b="0"/>
              <a:t>How do you think the scientists measured their bones? Encourage children to handle and measure bones.</a:t>
            </a:r>
          </a:p>
          <a:p>
            <a:pPr marL="171450" indent="-171450">
              <a:buFont typeface="Arial" panose="020B0604020202020204" pitchFamily="34" charset="0"/>
              <a:buChar char="•"/>
            </a:pPr>
            <a:r>
              <a:rPr lang="en-GB" b="0"/>
              <a:t>What skills do you think the scientists used?</a:t>
            </a:r>
          </a:p>
          <a:p>
            <a:pPr marL="171450" indent="-171450">
              <a:buFont typeface="Arial" panose="020B0604020202020204" pitchFamily="34" charset="0"/>
              <a:buChar char="•"/>
            </a:pPr>
            <a:r>
              <a:rPr lang="en-GB" b="0"/>
              <a:t>Which of these skills do you have?</a:t>
            </a:r>
          </a:p>
          <a:p>
            <a:endParaRPr lang="en-GB" b="1"/>
          </a:p>
          <a:p>
            <a:r>
              <a:rPr lang="en-GB" b="1"/>
              <a:t>* </a:t>
            </a:r>
            <a:r>
              <a:rPr lang="en-GB" b="0"/>
              <a:t>© Didier </a:t>
            </a:r>
            <a:r>
              <a:rPr lang="en-GB" b="0" err="1"/>
              <a:t>Descouens</a:t>
            </a:r>
            <a:r>
              <a:rPr lang="en-GB" b="0"/>
              <a:t>, licenced through Creative Commons and accessed here - https://en.wikipedia.org/wiki/Rhinoceros#/media/File:Coelodonta_antiquitatis_.jpg</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283264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www.sserc.org.uk </a:t>
            </a:r>
            <a:r>
              <a:rPr lang="en-GB" sz="1500" b="1" i="0" u="none" strike="noStrike" kern="1200" cap="none" spc="0" baseline="0" err="1">
                <a:solidFill>
                  <a:srgbClr val="5E5B5C"/>
                </a:solidFill>
                <a:uFillTx/>
                <a:latin typeface="+mn-lt"/>
                <a:cs typeface="Plus Jakarta Sans" pitchFamily="2" charset="0"/>
              </a:rPr>
              <a:t>enquiries@sserc.scot</a:t>
            </a:r>
            <a:r>
              <a:rPr lang="en-GB" sz="1500" b="1" i="0" u="none" strike="noStrike" kern="1200" cap="none" spc="0" baseline="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18763383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73.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theme" Target="../theme/theme2.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55.xml"/><Relationship Id="rId5" Type="http://schemas.openxmlformats.org/officeDocument/2006/relationships/image" Target="../media/image76.jpeg"/><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s://biology.nsysu.edu.tw/p/412-1182-21934.php?Lang=en" TargetMode="External"/><Relationship Id="rId3" Type="http://schemas.openxmlformats.org/officeDocument/2006/relationships/hyperlink" Target="https://katalog.uu.se/profile/?id=N15-1681" TargetMode="External"/><Relationship Id="rId7" Type="http://schemas.openxmlformats.org/officeDocument/2006/relationships/hyperlink" Target="https://katalog.uu.se/profile/?id=N11-2196" TargetMode="External"/><Relationship Id="rId12" Type="http://schemas.openxmlformats.org/officeDocument/2006/relationships/image" Target="../media/image91.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hyperlink" Target="https://katalog.uu.se/profile/?id=N3-984_1" TargetMode="External"/><Relationship Id="rId11" Type="http://schemas.openxmlformats.org/officeDocument/2006/relationships/hyperlink" Target="http://www.nhmus.hu/en/xplore/differently_about_our_research/emmanuel-arriaga-varela-interview" TargetMode="External"/><Relationship Id="rId5" Type="http://schemas.openxmlformats.org/officeDocument/2006/relationships/hyperlink" Target="https://katalog.uu.se/profile/?id=N21-360" TargetMode="External"/><Relationship Id="rId10" Type="http://schemas.openxmlformats.org/officeDocument/2006/relationships/hyperlink" Target="http://www.cercyon.eu/Arriaga.htm" TargetMode="External"/><Relationship Id="rId4" Type="http://schemas.openxmlformats.org/officeDocument/2006/relationships/hyperlink" Target="https://www.agtira.com/aquaponics/joel-vikberg-wernstrom/" TargetMode="External"/><Relationship Id="rId9" Type="http://schemas.openxmlformats.org/officeDocument/2006/relationships/hyperlink" Target="https://scholar.google.de/citations?user=QZwDY7gAAAAJ&amp;hl=d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1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1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01.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03.jpe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102.png"/><Relationship Id="rId5" Type="http://schemas.openxmlformats.org/officeDocument/2006/relationships/image" Target="../media/image100.png"/><Relationship Id="rId4" Type="http://schemas.openxmlformats.org/officeDocument/2006/relationships/image" Target="../media/image99.png"/></Relationships>
</file>

<file path=ppt/slides/_rels/slide2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4.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lug on the grass&#10;&#10;Description automatically generated">
            <a:extLst>
              <a:ext uri="{FF2B5EF4-FFF2-40B4-BE49-F238E27FC236}">
                <a16:creationId xmlns:a16="http://schemas.microsoft.com/office/drawing/2014/main" id="{62328FAA-E307-72B1-B9CE-2B1CCD87FD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68" b="32165"/>
          <a:stretch/>
        </p:blipFill>
        <p:spPr>
          <a:xfrm>
            <a:off x="608502" y="371904"/>
            <a:ext cx="7920000" cy="2096610"/>
          </a:xfrm>
          <a:prstGeom prst="rect">
            <a:avLst/>
          </a:prstGeom>
        </p:spPr>
      </p:pic>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1" y="3861048"/>
            <a:ext cx="7772397" cy="1400912"/>
          </a:xfrm>
        </p:spPr>
        <p:txBody>
          <a:bodyPr>
            <a:noAutofit/>
          </a:bodyPr>
          <a:lstStyle/>
          <a:p>
            <a:r>
              <a:rPr lang="en-GB" sz="4000" dirty="0">
                <a:latin typeface="+mn-lt"/>
              </a:rPr>
              <a:t>The fossilised secrets of the rhino and the beetle</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360103"/>
            <a:ext cx="5907714"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Fossils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7-11 years</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3" name="Picture 12" descr="Two rhinoceros drinking water&#10;&#10;Description automatically generated">
            <a:extLst>
              <a:ext uri="{FF2B5EF4-FFF2-40B4-BE49-F238E27FC236}">
                <a16:creationId xmlns:a16="http://schemas.microsoft.com/office/drawing/2014/main" id="{B435E694-7AD0-E84C-26BD-7D30081BB954}"/>
              </a:ext>
            </a:extLst>
          </p:cNvPr>
          <p:cNvPicPr>
            <a:picLocks noChangeAspect="1"/>
          </p:cNvPicPr>
          <p:nvPr/>
        </p:nvPicPr>
        <p:blipFill rotWithShape="1">
          <a:blip r:embed="rId5">
            <a:extLst>
              <a:ext uri="{28A0092B-C50C-407E-A947-70E740481C1C}">
                <a14:useLocalDpi xmlns:a14="http://schemas.microsoft.com/office/drawing/2010/main" val="0"/>
              </a:ext>
            </a:extLst>
          </a:blip>
          <a:srcRect t="31437" r="-214" b="21371"/>
          <a:stretch/>
        </p:blipFill>
        <p:spPr>
          <a:xfrm>
            <a:off x="615498" y="370052"/>
            <a:ext cx="7920000" cy="2098462"/>
          </a:xfrm>
          <a:prstGeom prst="rect">
            <a:avLst/>
          </a:prstGeom>
        </p:spPr>
      </p:pic>
    </p:spTree>
    <p:extLst>
      <p:ext uri="{BB962C8B-B14F-4D97-AF65-F5344CB8AC3E}">
        <p14:creationId xmlns:p14="http://schemas.microsoft.com/office/powerpoint/2010/main" val="56975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find out?</a:t>
            </a:r>
          </a:p>
        </p:txBody>
      </p:sp>
      <p:sp>
        <p:nvSpPr>
          <p:cNvPr id="3" name="TextBox 2">
            <a:extLst>
              <a:ext uri="{FF2B5EF4-FFF2-40B4-BE49-F238E27FC236}">
                <a16:creationId xmlns:a16="http://schemas.microsoft.com/office/drawing/2014/main" id="{7EDA4DCB-771A-B4B8-AD04-9C2316C494BB}"/>
              </a:ext>
            </a:extLst>
          </p:cNvPr>
          <p:cNvSpPr txBox="1"/>
          <p:nvPr/>
        </p:nvSpPr>
        <p:spPr>
          <a:xfrm>
            <a:off x="628648" y="1340768"/>
            <a:ext cx="8316496" cy="2585323"/>
          </a:xfrm>
          <a:prstGeom prst="rect">
            <a:avLst/>
          </a:prstGeom>
          <a:noFill/>
        </p:spPr>
        <p:txBody>
          <a:bodyPr wrap="square" rtlCol="0">
            <a:spAutoFit/>
          </a:bodyPr>
          <a:lstStyle/>
          <a:p>
            <a:r>
              <a:rPr lang="en-GB" dirty="0"/>
              <a:t>Dr Tao and his team </a:t>
            </a:r>
            <a:r>
              <a:rPr lang="en-GB" b="1" dirty="0"/>
              <a:t>concluded</a:t>
            </a:r>
            <a:r>
              <a:rPr lang="en-GB" dirty="0"/>
              <a:t> that the fossils were from a species of </a:t>
            </a:r>
            <a:r>
              <a:rPr lang="en-GB" b="1" dirty="0"/>
              <a:t>giant rhinoceros </a:t>
            </a:r>
            <a:r>
              <a:rPr lang="en-GB" dirty="0"/>
              <a:t>that had not been identified before.</a:t>
            </a:r>
            <a:br>
              <a:rPr lang="en-GB" dirty="0"/>
            </a:br>
            <a:br>
              <a:rPr lang="en-GB" dirty="0"/>
            </a:br>
            <a:r>
              <a:rPr lang="en-GB" dirty="0"/>
              <a:t>They were 7m tall.</a:t>
            </a:r>
          </a:p>
          <a:p>
            <a:pPr marL="285750" indent="-285750">
              <a:buFont typeface="Arial" panose="020B0604020202020204" pitchFamily="34" charset="0"/>
              <a:buChar char="•"/>
            </a:pPr>
            <a:r>
              <a:rPr lang="en-GB" dirty="0"/>
              <a:t>Their skulls were narrow.</a:t>
            </a:r>
          </a:p>
          <a:p>
            <a:pPr marL="285750" indent="-285750">
              <a:buFont typeface="Arial" panose="020B0604020202020204" pitchFamily="34" charset="0"/>
              <a:buChar char="•"/>
            </a:pPr>
            <a:r>
              <a:rPr lang="en-GB" dirty="0"/>
              <a:t>They had two cone-shaped upper incisors.</a:t>
            </a:r>
          </a:p>
          <a:p>
            <a:pPr marL="285750" indent="-285750">
              <a:buFont typeface="Arial" panose="020B0604020202020204" pitchFamily="34" charset="0"/>
              <a:buChar char="•"/>
            </a:pPr>
            <a:r>
              <a:rPr lang="en-GB" dirty="0"/>
              <a:t>They would have weighed about 21 tonnes (the same as 4 large African elephants!)</a:t>
            </a:r>
          </a:p>
          <a:p>
            <a:pPr marL="285750" indent="-285750">
              <a:buFont typeface="Arial" panose="020B0604020202020204" pitchFamily="34" charset="0"/>
              <a:buChar char="•"/>
            </a:pPr>
            <a:r>
              <a:rPr lang="en-GB" dirty="0"/>
              <a:t>They would have looked more like horses than contemporary rhinos.</a:t>
            </a:r>
          </a:p>
          <a:p>
            <a:endParaRPr lang="en-GB" dirty="0"/>
          </a:p>
        </p:txBody>
      </p:sp>
      <p:sp>
        <p:nvSpPr>
          <p:cNvPr id="4" name="Rectangle: Rounded Corners 3">
            <a:extLst>
              <a:ext uri="{FF2B5EF4-FFF2-40B4-BE49-F238E27FC236}">
                <a16:creationId xmlns:a16="http://schemas.microsoft.com/office/drawing/2014/main" id="{7A3A7C0B-DAFD-4E40-B26C-68D8ADBAEA40}"/>
              </a:ext>
            </a:extLst>
          </p:cNvPr>
          <p:cNvSpPr/>
          <p:nvPr/>
        </p:nvSpPr>
        <p:spPr>
          <a:xfrm>
            <a:off x="1669124" y="3898368"/>
            <a:ext cx="5805752" cy="412620"/>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the </a:t>
            </a:r>
            <a:r>
              <a:rPr lang="en-GB" b="1" dirty="0"/>
              <a:t>giant rhinos </a:t>
            </a:r>
            <a:r>
              <a:rPr lang="en-GB" dirty="0"/>
              <a:t>might have looked like?</a:t>
            </a:r>
          </a:p>
        </p:txBody>
      </p:sp>
      <p:pic>
        <p:nvPicPr>
          <p:cNvPr id="5" name="Picture 4" descr="A person painting on a table&#10;&#10;Description automatically generated with low confidence">
            <a:extLst>
              <a:ext uri="{FF2B5EF4-FFF2-40B4-BE49-F238E27FC236}">
                <a16:creationId xmlns:a16="http://schemas.microsoft.com/office/drawing/2014/main" id="{FC8925DF-16E2-AFCE-84BA-B893C9FA78D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46102" y="4682880"/>
            <a:ext cx="2051800" cy="1822779"/>
          </a:xfrm>
          <a:prstGeom prst="rect">
            <a:avLst/>
          </a:prstGeom>
          <a:ln w="38100">
            <a:solidFill>
              <a:srgbClr val="47B5CA"/>
            </a:solidFill>
          </a:ln>
        </p:spPr>
      </p:pic>
      <p:sp>
        <p:nvSpPr>
          <p:cNvPr id="6" name="TextBox 5">
            <a:extLst>
              <a:ext uri="{FF2B5EF4-FFF2-40B4-BE49-F238E27FC236}">
                <a16:creationId xmlns:a16="http://schemas.microsoft.com/office/drawing/2014/main" id="{AE9E859A-DB4C-2A60-8760-12905763F578}"/>
              </a:ext>
            </a:extLst>
          </p:cNvPr>
          <p:cNvSpPr txBox="1"/>
          <p:nvPr/>
        </p:nvSpPr>
        <p:spPr>
          <a:xfrm>
            <a:off x="3114752" y="4717106"/>
            <a:ext cx="5400600" cy="1754326"/>
          </a:xfrm>
          <a:prstGeom prst="rect">
            <a:avLst/>
          </a:prstGeom>
          <a:noFill/>
        </p:spPr>
        <p:txBody>
          <a:bodyPr wrap="square" rtlCol="0">
            <a:spAutoFit/>
          </a:bodyPr>
          <a:lstStyle/>
          <a:p>
            <a:r>
              <a:rPr lang="en-GB" dirty="0"/>
              <a:t>Artists worked with the scientists to create images of what these rhinos might have looked like. </a:t>
            </a:r>
          </a:p>
          <a:p>
            <a:endParaRPr lang="en-GB" dirty="0"/>
          </a:p>
          <a:p>
            <a:r>
              <a:rPr lang="en-GB" b="1" dirty="0"/>
              <a:t>Using this information, can you draw a giant rhino?</a:t>
            </a:r>
          </a:p>
          <a:p>
            <a:endParaRPr lang="en-GB" dirty="0"/>
          </a:p>
          <a:p>
            <a:r>
              <a:rPr lang="en-GB" dirty="0"/>
              <a:t>Have a go yourself before you look at the next slide…</a:t>
            </a:r>
          </a:p>
        </p:txBody>
      </p:sp>
    </p:spTree>
    <p:extLst>
      <p:ext uri="{BB962C8B-B14F-4D97-AF65-F5344CB8AC3E}">
        <p14:creationId xmlns:p14="http://schemas.microsoft.com/office/powerpoint/2010/main" val="3344126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standing, lush, clouds&#10;&#10;Description automatically generated">
            <a:extLst>
              <a:ext uri="{FF2B5EF4-FFF2-40B4-BE49-F238E27FC236}">
                <a16:creationId xmlns:a16="http://schemas.microsoft.com/office/drawing/2014/main" id="{837B622C-4B20-A0F8-E33C-5DE4E983A3F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963"/>
          <a:stretch/>
        </p:blipFill>
        <p:spPr>
          <a:xfrm>
            <a:off x="270935" y="0"/>
            <a:ext cx="8873118" cy="6858000"/>
          </a:xfrm>
          <a:prstGeom prst="rect">
            <a:avLst/>
          </a:prstGeom>
        </p:spPr>
      </p:pic>
      <p:sp>
        <p:nvSpPr>
          <p:cNvPr id="6" name="TextBox 5">
            <a:extLst>
              <a:ext uri="{FF2B5EF4-FFF2-40B4-BE49-F238E27FC236}">
                <a16:creationId xmlns:a16="http://schemas.microsoft.com/office/drawing/2014/main" id="{5577982E-66F2-6B8F-86ED-26E2A583E651}"/>
              </a:ext>
            </a:extLst>
          </p:cNvPr>
          <p:cNvSpPr txBox="1"/>
          <p:nvPr/>
        </p:nvSpPr>
        <p:spPr>
          <a:xfrm>
            <a:off x="755576" y="548680"/>
            <a:ext cx="4872424" cy="369332"/>
          </a:xfrm>
          <a:prstGeom prst="rect">
            <a:avLst/>
          </a:prstGeom>
          <a:noFill/>
        </p:spPr>
        <p:txBody>
          <a:bodyPr wrap="none" rtlCol="0">
            <a:spAutoFit/>
          </a:bodyPr>
          <a:lstStyle/>
          <a:p>
            <a:r>
              <a:rPr lang="en-GB" dirty="0">
                <a:highlight>
                  <a:srgbClr val="FFFF00"/>
                </a:highlight>
              </a:rPr>
              <a:t>Giant rhinos in their habitat 26.5 million years ago</a:t>
            </a:r>
          </a:p>
        </p:txBody>
      </p:sp>
      <p:sp>
        <p:nvSpPr>
          <p:cNvPr id="7" name="TextBox 6">
            <a:extLst>
              <a:ext uri="{FF2B5EF4-FFF2-40B4-BE49-F238E27FC236}">
                <a16:creationId xmlns:a16="http://schemas.microsoft.com/office/drawing/2014/main" id="{6A897096-E927-E925-9315-18BC61FB672B}"/>
              </a:ext>
            </a:extLst>
          </p:cNvPr>
          <p:cNvSpPr txBox="1"/>
          <p:nvPr/>
        </p:nvSpPr>
        <p:spPr>
          <a:xfrm>
            <a:off x="5536577" y="579288"/>
            <a:ext cx="1152128" cy="307777"/>
          </a:xfrm>
          <a:prstGeom prst="rect">
            <a:avLst/>
          </a:prstGeom>
          <a:noFill/>
        </p:spPr>
        <p:txBody>
          <a:bodyPr wrap="square">
            <a:spAutoFit/>
          </a:bodyPr>
          <a:lstStyle/>
          <a:p>
            <a:r>
              <a:rPr lang="en-GB" sz="1400"/>
              <a:t>© CHEN Yu*</a:t>
            </a:r>
          </a:p>
        </p:txBody>
      </p:sp>
    </p:spTree>
    <p:extLst>
      <p:ext uri="{BB962C8B-B14F-4D97-AF65-F5344CB8AC3E}">
        <p14:creationId xmlns:p14="http://schemas.microsoft.com/office/powerpoint/2010/main" val="2777295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BE50AB-22C4-97BD-DF6A-0637BA52ACA2}"/>
              </a:ext>
            </a:extLst>
          </p:cNvPr>
          <p:cNvSpPr txBox="1"/>
          <p:nvPr/>
        </p:nvSpPr>
        <p:spPr>
          <a:xfrm>
            <a:off x="755576" y="1516604"/>
            <a:ext cx="2376264" cy="1200329"/>
          </a:xfrm>
          <a:prstGeom prst="rect">
            <a:avLst/>
          </a:prstGeom>
          <a:noFill/>
        </p:spPr>
        <p:txBody>
          <a:bodyPr wrap="square" rtlCol="0">
            <a:spAutoFit/>
          </a:bodyPr>
          <a:lstStyle/>
          <a:p>
            <a:r>
              <a:rPr lang="en-GB" dirty="0"/>
              <a:t>An artist’s impression of a lowland valley of the Tibetan Plateau, 26.5 million years ago.</a:t>
            </a:r>
          </a:p>
        </p:txBody>
      </p:sp>
      <p:pic>
        <p:nvPicPr>
          <p:cNvPr id="6" name="Picture 5" descr="A group of animals in a field&#10;&#10;Description automatically generated with low confidence">
            <a:extLst>
              <a:ext uri="{FF2B5EF4-FFF2-40B4-BE49-F238E27FC236}">
                <a16:creationId xmlns:a16="http://schemas.microsoft.com/office/drawing/2014/main" id="{BA759BDC-5C6E-BA0A-027C-2443BDD50C8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49524" y="0"/>
            <a:ext cx="5394476" cy="6858000"/>
          </a:xfrm>
          <a:prstGeom prst="rect">
            <a:avLst/>
          </a:prstGeom>
        </p:spPr>
      </p:pic>
      <p:sp>
        <p:nvSpPr>
          <p:cNvPr id="7" name="Rectangle: Rounded Corners 6">
            <a:extLst>
              <a:ext uri="{FF2B5EF4-FFF2-40B4-BE49-F238E27FC236}">
                <a16:creationId xmlns:a16="http://schemas.microsoft.com/office/drawing/2014/main" id="{E4EB5508-DD41-6995-14E7-48F31467DFA7}"/>
              </a:ext>
            </a:extLst>
          </p:cNvPr>
          <p:cNvSpPr/>
          <p:nvPr/>
        </p:nvSpPr>
        <p:spPr>
          <a:xfrm>
            <a:off x="755576" y="3429000"/>
            <a:ext cx="2376264" cy="1944216"/>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life was like in northern China </a:t>
            </a:r>
          </a:p>
          <a:p>
            <a:pPr algn="ctr"/>
            <a:r>
              <a:rPr lang="en-GB" b="1" dirty="0"/>
              <a:t>26.5 million years </a:t>
            </a:r>
            <a:r>
              <a:rPr lang="en-GB" dirty="0"/>
              <a:t>ago?</a:t>
            </a:r>
          </a:p>
        </p:txBody>
      </p:sp>
      <p:sp>
        <p:nvSpPr>
          <p:cNvPr id="8" name="TextBox 7">
            <a:extLst>
              <a:ext uri="{FF2B5EF4-FFF2-40B4-BE49-F238E27FC236}">
                <a16:creationId xmlns:a16="http://schemas.microsoft.com/office/drawing/2014/main" id="{E5549C45-9D47-817A-8737-CC3E58D48418}"/>
              </a:ext>
            </a:extLst>
          </p:cNvPr>
          <p:cNvSpPr txBox="1"/>
          <p:nvPr/>
        </p:nvSpPr>
        <p:spPr>
          <a:xfrm>
            <a:off x="2483768" y="6299447"/>
            <a:ext cx="1800200" cy="307777"/>
          </a:xfrm>
          <a:prstGeom prst="rect">
            <a:avLst/>
          </a:prstGeom>
          <a:noFill/>
        </p:spPr>
        <p:txBody>
          <a:bodyPr wrap="square">
            <a:spAutoFit/>
          </a:bodyPr>
          <a:lstStyle/>
          <a:p>
            <a:r>
              <a:rPr lang="en-GB" sz="1400"/>
              <a:t>© </a:t>
            </a:r>
            <a:r>
              <a:rPr lang="en-GB" sz="1400" err="1"/>
              <a:t>Feixiang</a:t>
            </a:r>
            <a:r>
              <a:rPr lang="en-GB" sz="1400"/>
              <a:t> Wu*</a:t>
            </a:r>
          </a:p>
        </p:txBody>
      </p:sp>
    </p:spTree>
    <p:extLst>
      <p:ext uri="{BB962C8B-B14F-4D97-AF65-F5344CB8AC3E}">
        <p14:creationId xmlns:p14="http://schemas.microsoft.com/office/powerpoint/2010/main" val="1639095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Relative sizes of different rhinoceros species compared to a human</a:t>
            </a:r>
          </a:p>
        </p:txBody>
      </p:sp>
      <p:pic>
        <p:nvPicPr>
          <p:cNvPr id="3" name="Picture 2" descr="Diagram&#10;&#10;Description automatically generated">
            <a:extLst>
              <a:ext uri="{FF2B5EF4-FFF2-40B4-BE49-F238E27FC236}">
                <a16:creationId xmlns:a16="http://schemas.microsoft.com/office/drawing/2014/main" id="{2D84BD8A-D4BC-8C09-A1D8-64936AE300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0004" y="1701818"/>
            <a:ext cx="7383992" cy="5168795"/>
          </a:xfrm>
          <a:prstGeom prst="rect">
            <a:avLst/>
          </a:prstGeom>
        </p:spPr>
      </p:pic>
      <p:sp>
        <p:nvSpPr>
          <p:cNvPr id="4" name="TextBox 3">
            <a:extLst>
              <a:ext uri="{FF2B5EF4-FFF2-40B4-BE49-F238E27FC236}">
                <a16:creationId xmlns:a16="http://schemas.microsoft.com/office/drawing/2014/main" id="{08D163C5-2D57-B61E-D6DC-E0C4FB69DD3B}"/>
              </a:ext>
            </a:extLst>
          </p:cNvPr>
          <p:cNvSpPr txBox="1"/>
          <p:nvPr/>
        </p:nvSpPr>
        <p:spPr>
          <a:xfrm>
            <a:off x="6876256" y="6492874"/>
            <a:ext cx="1236172" cy="307777"/>
          </a:xfrm>
          <a:prstGeom prst="rect">
            <a:avLst/>
          </a:prstGeom>
          <a:noFill/>
        </p:spPr>
        <p:txBody>
          <a:bodyPr wrap="none" rtlCol="0">
            <a:spAutoFit/>
          </a:bodyPr>
          <a:lstStyle/>
          <a:p>
            <a:r>
              <a:rPr lang="en-GB" sz="1400"/>
              <a:t>© </a:t>
            </a:r>
            <a:r>
              <a:rPr lang="en-GB" sz="1400" err="1"/>
              <a:t>DagdaMor</a:t>
            </a:r>
            <a:r>
              <a:rPr lang="en-GB" sz="1400"/>
              <a:t>*</a:t>
            </a:r>
          </a:p>
        </p:txBody>
      </p:sp>
    </p:spTree>
    <p:extLst>
      <p:ext uri="{BB962C8B-B14F-4D97-AF65-F5344CB8AC3E}">
        <p14:creationId xmlns:p14="http://schemas.microsoft.com/office/powerpoint/2010/main" val="2792302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Who were the scientists?</a:t>
            </a:r>
          </a:p>
        </p:txBody>
      </p:sp>
      <p:sp>
        <p:nvSpPr>
          <p:cNvPr id="3" name="TextBox 2">
            <a:extLst>
              <a:ext uri="{FF2B5EF4-FFF2-40B4-BE49-F238E27FC236}">
                <a16:creationId xmlns:a16="http://schemas.microsoft.com/office/drawing/2014/main" id="{07BAA1A5-F0DB-CD9D-D355-7C3D909F5CF8}"/>
              </a:ext>
            </a:extLst>
          </p:cNvPr>
          <p:cNvSpPr txBox="1"/>
          <p:nvPr/>
        </p:nvSpPr>
        <p:spPr>
          <a:xfrm>
            <a:off x="628648" y="1340768"/>
            <a:ext cx="8191824" cy="2585323"/>
          </a:xfrm>
          <a:prstGeom prst="rect">
            <a:avLst/>
          </a:prstGeom>
          <a:noFill/>
        </p:spPr>
        <p:txBody>
          <a:bodyPr wrap="square" rtlCol="0">
            <a:spAutoFit/>
          </a:bodyPr>
          <a:lstStyle/>
          <a:p>
            <a:r>
              <a:rPr lang="en-GB" b="1" dirty="0">
                <a:hlinkClick r:id="rId3"/>
              </a:rPr>
              <a:t>Martin </a:t>
            </a:r>
            <a:r>
              <a:rPr lang="en-GB" b="1" dirty="0" err="1">
                <a:hlinkClick r:id="rId3"/>
              </a:rPr>
              <a:t>Qvarnström</a:t>
            </a:r>
            <a:r>
              <a:rPr lang="en-GB" b="1" dirty="0"/>
              <a:t>, </a:t>
            </a:r>
            <a:r>
              <a:rPr lang="en-GB" b="1" dirty="0">
                <a:hlinkClick r:id="rId4"/>
              </a:rPr>
              <a:t>Joel </a:t>
            </a:r>
            <a:r>
              <a:rPr lang="en-GB" b="1" dirty="0" err="1">
                <a:hlinkClick r:id="rId4"/>
              </a:rPr>
              <a:t>Vikberg</a:t>
            </a:r>
            <a:r>
              <a:rPr lang="en-GB" b="1" dirty="0">
                <a:hlinkClick r:id="rId4"/>
              </a:rPr>
              <a:t> </a:t>
            </a:r>
            <a:r>
              <a:rPr lang="en-GB" b="1" dirty="0" err="1">
                <a:hlinkClick r:id="rId4"/>
              </a:rPr>
              <a:t>Wernström</a:t>
            </a:r>
            <a:r>
              <a:rPr lang="en-GB" b="1" dirty="0"/>
              <a:t>, </a:t>
            </a:r>
            <a:r>
              <a:rPr lang="en-GB" b="1" dirty="0">
                <a:hlinkClick r:id="rId5"/>
              </a:rPr>
              <a:t>Sigrid </a:t>
            </a:r>
            <a:r>
              <a:rPr lang="en-GB" b="1" dirty="0" err="1">
                <a:hlinkClick r:id="rId5"/>
              </a:rPr>
              <a:t>Huld</a:t>
            </a:r>
            <a:r>
              <a:rPr lang="en-GB" b="1" dirty="0"/>
              <a:t>, </a:t>
            </a:r>
            <a:r>
              <a:rPr lang="en-GB" b="1" dirty="0">
                <a:hlinkClick r:id="rId6"/>
              </a:rPr>
              <a:t>Per E. </a:t>
            </a:r>
            <a:r>
              <a:rPr lang="en-GB" b="1" dirty="0" err="1">
                <a:hlinkClick r:id="rId6"/>
              </a:rPr>
              <a:t>Ahlberg</a:t>
            </a:r>
            <a:r>
              <a:rPr lang="en-GB" b="1" dirty="0">
                <a:hlinkClick r:id="rId6"/>
              </a:rPr>
              <a:t> </a:t>
            </a:r>
            <a:r>
              <a:rPr lang="en-GB" dirty="0"/>
              <a:t>and </a:t>
            </a:r>
            <a:r>
              <a:rPr lang="en-GB" b="1" dirty="0">
                <a:hlinkClick r:id="rId7"/>
              </a:rPr>
              <a:t>Grzegorz </a:t>
            </a:r>
            <a:r>
              <a:rPr lang="en-GB" b="1" dirty="0" err="1">
                <a:hlinkClick r:id="rId7"/>
              </a:rPr>
              <a:t>Niedźwiedzki</a:t>
            </a:r>
            <a:r>
              <a:rPr lang="en-GB" b="1" dirty="0"/>
              <a:t> </a:t>
            </a:r>
            <a:r>
              <a:rPr lang="en-GB" dirty="0">
                <a:latin typeface="Calibri" panose="020F0502020204030204" pitchFamily="34" charset="0"/>
                <a:ea typeface="Calibri" panose="020F0502020204030204" pitchFamily="34" charset="0"/>
                <a:cs typeface="Times New Roman" panose="02020603050405020304" pitchFamily="18" charset="0"/>
              </a:rPr>
              <a:t>work(ed) at Uppsala University in </a:t>
            </a:r>
            <a:r>
              <a:rPr lang="en-GB" b="1" dirty="0">
                <a:latin typeface="Calibri" panose="020F0502020204030204" pitchFamily="34" charset="0"/>
                <a:ea typeface="Calibri" panose="020F0502020204030204" pitchFamily="34" charset="0"/>
                <a:cs typeface="Times New Roman" panose="02020603050405020304" pitchFamily="18" charset="0"/>
              </a:rPr>
              <a:t>Sweden</a:t>
            </a:r>
            <a:r>
              <a:rPr lang="en-GB" dirty="0">
                <a:latin typeface="Calibri" panose="020F0502020204030204" pitchFamily="34" charset="0"/>
                <a:ea typeface="Calibri" panose="020F0502020204030204" pitchFamily="34" charset="0"/>
                <a:cs typeface="Times New Roman" panose="02020603050405020304" pitchFamily="18" charset="0"/>
              </a:rPr>
              <a:t>.</a:t>
            </a:r>
            <a:endParaRPr lang="en-GB" dirty="0"/>
          </a:p>
          <a:p>
            <a:endParaRPr lang="en-GB" dirty="0"/>
          </a:p>
          <a:p>
            <a:r>
              <a:rPr lang="en-GB" b="1" dirty="0">
                <a:hlinkClick r:id="rId8"/>
              </a:rPr>
              <a:t>Martin </a:t>
            </a:r>
            <a:r>
              <a:rPr lang="en-GB" b="1" dirty="0" err="1">
                <a:hlinkClick r:id="rId8"/>
              </a:rPr>
              <a:t>Fikáček</a:t>
            </a:r>
            <a:r>
              <a:rPr lang="en-GB" b="1" dirty="0">
                <a:hlinkClick r:id="rId8"/>
              </a:rPr>
              <a:t> </a:t>
            </a:r>
            <a:r>
              <a:rPr lang="en-GB" dirty="0"/>
              <a:t>works in </a:t>
            </a:r>
            <a:r>
              <a:rPr lang="en-GB" b="1" dirty="0" err="1"/>
              <a:t>Tawain</a:t>
            </a:r>
            <a:r>
              <a:rPr lang="en-GB" dirty="0"/>
              <a:t> and Prague (</a:t>
            </a:r>
            <a:r>
              <a:rPr lang="en-GB" b="1" dirty="0"/>
              <a:t>Czech Republic</a:t>
            </a:r>
            <a:r>
              <a:rPr lang="en-GB" dirty="0"/>
              <a:t>).</a:t>
            </a:r>
          </a:p>
          <a:p>
            <a:endParaRPr lang="en-GB" dirty="0"/>
          </a:p>
          <a:p>
            <a:r>
              <a:rPr lang="en-GB" b="1" dirty="0">
                <a:hlinkClick r:id="rId9"/>
              </a:rPr>
              <a:t>Rolf G. </a:t>
            </a:r>
            <a:r>
              <a:rPr lang="en-GB" b="1" dirty="0" err="1">
                <a:hlinkClick r:id="rId9"/>
              </a:rPr>
              <a:t>Beutel</a:t>
            </a:r>
            <a:r>
              <a:rPr lang="en-GB" b="1" dirty="0">
                <a:hlinkClick r:id="rId9"/>
              </a:rPr>
              <a:t> </a:t>
            </a:r>
            <a:r>
              <a:rPr lang="en-GB" dirty="0"/>
              <a:t>works in </a:t>
            </a:r>
            <a:r>
              <a:rPr lang="en-GB" b="1" dirty="0"/>
              <a:t>Germany</a:t>
            </a:r>
            <a:r>
              <a:rPr lang="en-GB" dirty="0"/>
              <a:t>.</a:t>
            </a:r>
          </a:p>
          <a:p>
            <a:endParaRPr lang="en-GB" dirty="0">
              <a:hlinkClick r:id="rId10"/>
            </a:endParaRPr>
          </a:p>
          <a:p>
            <a:r>
              <a:rPr lang="en-GB" b="1" dirty="0">
                <a:hlinkClick r:id="rId11"/>
              </a:rPr>
              <a:t>Emmanuel Arriaga-Varela </a:t>
            </a:r>
            <a:r>
              <a:rPr lang="en-GB" dirty="0">
                <a:latin typeface="Calibri" panose="020F0502020204030204" pitchFamily="34" charset="0"/>
                <a:ea typeface="Calibri" panose="020F0502020204030204" pitchFamily="34" charset="0"/>
                <a:cs typeface="Times New Roman" panose="02020603050405020304" pitchFamily="18" charset="0"/>
              </a:rPr>
              <a:t>is a </a:t>
            </a:r>
            <a:r>
              <a:rPr lang="en-GB" b="1" dirty="0">
                <a:latin typeface="Calibri" panose="020F0502020204030204" pitchFamily="34" charset="0"/>
                <a:ea typeface="Calibri" panose="020F0502020204030204" pitchFamily="34" charset="0"/>
                <a:cs typeface="Times New Roman" panose="02020603050405020304" pitchFamily="18" charset="0"/>
              </a:rPr>
              <a:t>Mexican</a:t>
            </a:r>
            <a:r>
              <a:rPr lang="en-GB" dirty="0">
                <a:latin typeface="Calibri" panose="020F0502020204030204" pitchFamily="34" charset="0"/>
                <a:ea typeface="Calibri" panose="020F0502020204030204" pitchFamily="34" charset="0"/>
                <a:cs typeface="Times New Roman" panose="02020603050405020304" pitchFamily="18" charset="0"/>
              </a:rPr>
              <a:t> researcher who came to Europe to study beetles. He now works at the Charles University in Prague (</a:t>
            </a:r>
            <a:r>
              <a:rPr lang="en-GB" b="1" dirty="0">
                <a:latin typeface="Calibri" panose="020F0502020204030204" pitchFamily="34" charset="0"/>
                <a:ea typeface="Calibri" panose="020F0502020204030204" pitchFamily="34" charset="0"/>
                <a:cs typeface="Times New Roman" panose="02020603050405020304" pitchFamily="18" charset="0"/>
              </a:rPr>
              <a:t>Czech Republic</a:t>
            </a:r>
            <a:r>
              <a:rPr lang="en-GB" dirty="0">
                <a:latin typeface="Calibri" panose="020F0502020204030204" pitchFamily="34" charset="0"/>
                <a:ea typeface="Calibri" panose="020F0502020204030204" pitchFamily="34" charset="0"/>
                <a:cs typeface="Times New Roman" panose="02020603050405020304" pitchFamily="18" charset="0"/>
              </a:rPr>
              <a:t>).</a:t>
            </a:r>
          </a:p>
        </p:txBody>
      </p:sp>
      <p:sp>
        <p:nvSpPr>
          <p:cNvPr id="4" name="TextBox 3">
            <a:extLst>
              <a:ext uri="{FF2B5EF4-FFF2-40B4-BE49-F238E27FC236}">
                <a16:creationId xmlns:a16="http://schemas.microsoft.com/office/drawing/2014/main" id="{936F2277-CC47-0EAE-B4B0-7DDB8744D0D9}"/>
              </a:ext>
            </a:extLst>
          </p:cNvPr>
          <p:cNvSpPr txBox="1"/>
          <p:nvPr/>
        </p:nvSpPr>
        <p:spPr>
          <a:xfrm>
            <a:off x="2339752" y="4024570"/>
            <a:ext cx="6480720" cy="1754326"/>
          </a:xfrm>
          <a:prstGeom prst="rect">
            <a:avLst/>
          </a:prstGeom>
          <a:noFill/>
        </p:spPr>
        <p:txBody>
          <a:bodyPr wrap="square" rtlCol="0">
            <a:spAutoFit/>
          </a:bodyPr>
          <a:lstStyle/>
          <a:p>
            <a:r>
              <a:rPr lang="en-GB" dirty="0"/>
              <a:t>These scientists are interested in fossils (</a:t>
            </a:r>
            <a:r>
              <a:rPr lang="en-GB" b="1" dirty="0"/>
              <a:t>palaeontologists</a:t>
            </a:r>
            <a:r>
              <a:rPr lang="en-GB" dirty="0"/>
              <a:t>) or insects (</a:t>
            </a:r>
            <a:r>
              <a:rPr lang="en-GB" b="1" dirty="0"/>
              <a:t>entomologists</a:t>
            </a:r>
            <a:r>
              <a:rPr lang="en-GB" dirty="0"/>
              <a:t>) or the development of animals over many years (</a:t>
            </a:r>
            <a:r>
              <a:rPr lang="en-GB" b="1" dirty="0"/>
              <a:t>evolution</a:t>
            </a:r>
            <a:r>
              <a:rPr lang="en-GB" dirty="0"/>
              <a:t>). </a:t>
            </a:r>
          </a:p>
          <a:p>
            <a:endParaRPr lang="en-GB" dirty="0"/>
          </a:p>
          <a:p>
            <a:r>
              <a:rPr lang="en-GB" dirty="0"/>
              <a:t>They worked together to identify a beetle that lived millions of years ago.</a:t>
            </a:r>
          </a:p>
        </p:txBody>
      </p:sp>
      <p:pic>
        <p:nvPicPr>
          <p:cNvPr id="5" name="Picture 4" descr="A picture containing mollusk, invertebrate, close&#10;&#10;Description automatically generated">
            <a:extLst>
              <a:ext uri="{FF2B5EF4-FFF2-40B4-BE49-F238E27FC236}">
                <a16:creationId xmlns:a16="http://schemas.microsoft.com/office/drawing/2014/main" id="{E80B80BD-AEC3-895A-027F-7B4C48D42679}"/>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628648" y="4146635"/>
            <a:ext cx="1397034" cy="2463394"/>
          </a:xfrm>
          <a:prstGeom prst="rect">
            <a:avLst/>
          </a:prstGeom>
          <a:noFill/>
          <a:ln w="38100">
            <a:solidFill>
              <a:srgbClr val="47B5CA"/>
            </a:solidFill>
          </a:ln>
        </p:spPr>
      </p:pic>
      <p:sp>
        <p:nvSpPr>
          <p:cNvPr id="6" name="TextBox 5">
            <a:extLst>
              <a:ext uri="{FF2B5EF4-FFF2-40B4-BE49-F238E27FC236}">
                <a16:creationId xmlns:a16="http://schemas.microsoft.com/office/drawing/2014/main" id="{0DEE709A-C301-D430-ADF6-BCB88D6224BB}"/>
              </a:ext>
            </a:extLst>
          </p:cNvPr>
          <p:cNvSpPr txBox="1"/>
          <p:nvPr/>
        </p:nvSpPr>
        <p:spPr>
          <a:xfrm>
            <a:off x="2345068" y="6031209"/>
            <a:ext cx="2191212" cy="461665"/>
          </a:xfrm>
          <a:prstGeom prst="rect">
            <a:avLst/>
          </a:prstGeom>
          <a:noFill/>
        </p:spPr>
        <p:txBody>
          <a:bodyPr wrap="square">
            <a:spAutoFit/>
          </a:bodyPr>
          <a:lstStyle/>
          <a:p>
            <a:pPr algn="l"/>
            <a:r>
              <a:rPr lang="en-GB" sz="1200" b="1" i="1" err="1"/>
              <a:t>Triamyxa</a:t>
            </a:r>
            <a:r>
              <a:rPr lang="en-GB" sz="1200" b="1" i="1"/>
              <a:t> </a:t>
            </a:r>
            <a:r>
              <a:rPr lang="en-GB" sz="1200" b="1" i="1" err="1"/>
              <a:t>coprolithica</a:t>
            </a:r>
            <a:r>
              <a:rPr lang="en-GB" sz="1200" b="1" i="1"/>
              <a:t> </a:t>
            </a:r>
          </a:p>
          <a:p>
            <a:pPr algn="l"/>
            <a:r>
              <a:rPr lang="en-GB" sz="1200" b="0" i="0" u="none" strike="noStrike" baseline="0"/>
              <a:t>© Martin </a:t>
            </a:r>
            <a:r>
              <a:rPr lang="en-GB" sz="1200" b="0" i="0" u="none" strike="noStrike" baseline="0" err="1"/>
              <a:t>Qvarnström</a:t>
            </a:r>
            <a:r>
              <a:rPr lang="en-GB" sz="1200" b="0" i="0" u="none" strike="noStrike" baseline="0"/>
              <a:t> et al.*</a:t>
            </a:r>
            <a:endParaRPr lang="en-GB" sz="1200"/>
          </a:p>
        </p:txBody>
      </p:sp>
    </p:spTree>
    <p:extLst>
      <p:ext uri="{BB962C8B-B14F-4D97-AF65-F5344CB8AC3E}">
        <p14:creationId xmlns:p14="http://schemas.microsoft.com/office/powerpoint/2010/main" val="2143253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Dr </a:t>
            </a:r>
            <a:r>
              <a:rPr lang="en-GB" dirty="0" err="1">
                <a:latin typeface="+mn-lt"/>
              </a:rPr>
              <a:t>Qvarnström</a:t>
            </a:r>
            <a:r>
              <a:rPr lang="en-GB" dirty="0">
                <a:latin typeface="+mn-lt"/>
              </a:rPr>
              <a:t> and his team already know?</a:t>
            </a:r>
          </a:p>
        </p:txBody>
      </p:sp>
      <p:pic>
        <p:nvPicPr>
          <p:cNvPr id="3" name="Picture 2" descr="A picture containing text, doll&#10;&#10;Description automatically generated">
            <a:extLst>
              <a:ext uri="{FF2B5EF4-FFF2-40B4-BE49-F238E27FC236}">
                <a16:creationId xmlns:a16="http://schemas.microsoft.com/office/drawing/2014/main" id="{47B45B74-4541-739C-99F5-EC11B81F630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1600" y="1845940"/>
            <a:ext cx="2130144" cy="3004534"/>
          </a:xfrm>
          <a:prstGeom prst="rect">
            <a:avLst/>
          </a:prstGeom>
          <a:ln w="38100">
            <a:solidFill>
              <a:srgbClr val="47B5CA"/>
            </a:solidFill>
          </a:ln>
        </p:spPr>
      </p:pic>
      <p:pic>
        <p:nvPicPr>
          <p:cNvPr id="4" name="Picture 3" descr="A loaf of bread&#10;&#10;Description automatically generated with medium confidence">
            <a:extLst>
              <a:ext uri="{FF2B5EF4-FFF2-40B4-BE49-F238E27FC236}">
                <a16:creationId xmlns:a16="http://schemas.microsoft.com/office/drawing/2014/main" id="{D829506F-D449-9FCC-D831-993E903A46D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71600" y="4928394"/>
            <a:ext cx="2130144" cy="1384666"/>
          </a:xfrm>
          <a:prstGeom prst="rect">
            <a:avLst/>
          </a:prstGeom>
          <a:ln w="38100">
            <a:solidFill>
              <a:srgbClr val="47B5CA"/>
            </a:solidFill>
          </a:ln>
        </p:spPr>
      </p:pic>
      <p:sp>
        <p:nvSpPr>
          <p:cNvPr id="5" name="TextBox 4">
            <a:extLst>
              <a:ext uri="{FF2B5EF4-FFF2-40B4-BE49-F238E27FC236}">
                <a16:creationId xmlns:a16="http://schemas.microsoft.com/office/drawing/2014/main" id="{84F3DE7B-545C-DBE0-B959-055149B7A359}"/>
              </a:ext>
            </a:extLst>
          </p:cNvPr>
          <p:cNvSpPr txBox="1"/>
          <p:nvPr/>
        </p:nvSpPr>
        <p:spPr>
          <a:xfrm>
            <a:off x="3402124" y="1747086"/>
            <a:ext cx="5580112" cy="2585323"/>
          </a:xfrm>
          <a:prstGeom prst="rect">
            <a:avLst/>
          </a:prstGeom>
          <a:noFill/>
        </p:spPr>
        <p:txBody>
          <a:bodyPr wrap="square" rtlCol="0">
            <a:spAutoFit/>
          </a:bodyPr>
          <a:lstStyle/>
          <a:p>
            <a:r>
              <a:rPr lang="en-GB" dirty="0"/>
              <a:t>In 1824, </a:t>
            </a:r>
            <a:r>
              <a:rPr lang="en-GB" b="1" dirty="0"/>
              <a:t>Mary Anning </a:t>
            </a:r>
            <a:r>
              <a:rPr lang="en-GB" dirty="0"/>
              <a:t>looked inside </a:t>
            </a:r>
            <a:r>
              <a:rPr lang="en-GB" b="1" dirty="0"/>
              <a:t>coprolites</a:t>
            </a:r>
            <a:r>
              <a:rPr lang="en-GB" dirty="0"/>
              <a:t> (fossilised rounded pellets) and saw the remains of fish (scales and bone).</a:t>
            </a:r>
          </a:p>
          <a:p>
            <a:endParaRPr lang="en-GB" dirty="0"/>
          </a:p>
          <a:p>
            <a:r>
              <a:rPr lang="en-GB" dirty="0"/>
              <a:t>William Buckland (a palaeontologist and geologist) confirmed that they were fossilised </a:t>
            </a:r>
            <a:r>
              <a:rPr lang="en-GB" b="1" dirty="0"/>
              <a:t>faeces</a:t>
            </a:r>
            <a:r>
              <a:rPr lang="en-GB" dirty="0"/>
              <a:t> (poo) of animals that lived millions of years ago.</a:t>
            </a:r>
            <a:br>
              <a:rPr lang="en-GB" dirty="0"/>
            </a:br>
            <a:br>
              <a:rPr lang="en-GB" dirty="0"/>
            </a:br>
            <a:r>
              <a:rPr lang="en-GB" dirty="0"/>
              <a:t>Coprolites are </a:t>
            </a:r>
            <a:r>
              <a:rPr lang="en-GB" b="1" dirty="0"/>
              <a:t>trace fossils</a:t>
            </a:r>
            <a:r>
              <a:rPr lang="en-GB" dirty="0"/>
              <a:t>.</a:t>
            </a:r>
          </a:p>
        </p:txBody>
      </p:sp>
      <p:sp>
        <p:nvSpPr>
          <p:cNvPr id="6" name="Rectangle: Rounded Corners 5">
            <a:extLst>
              <a:ext uri="{FF2B5EF4-FFF2-40B4-BE49-F238E27FC236}">
                <a16:creationId xmlns:a16="http://schemas.microsoft.com/office/drawing/2014/main" id="{C0955287-751A-33EC-9173-CBAE0708BC54}"/>
              </a:ext>
            </a:extLst>
          </p:cNvPr>
          <p:cNvSpPr/>
          <p:nvPr/>
        </p:nvSpPr>
        <p:spPr>
          <a:xfrm>
            <a:off x="4067944" y="4575058"/>
            <a:ext cx="4248472" cy="803019"/>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are coprolites called </a:t>
            </a:r>
            <a:r>
              <a:rPr lang="en-GB" b="1" dirty="0"/>
              <a:t>trace fossils</a:t>
            </a:r>
            <a:r>
              <a:rPr lang="en-GB" dirty="0"/>
              <a:t>?</a:t>
            </a:r>
          </a:p>
          <a:p>
            <a:pPr algn="ctr"/>
            <a:endParaRPr lang="en-GB" dirty="0"/>
          </a:p>
          <a:p>
            <a:pPr algn="ctr"/>
            <a:r>
              <a:rPr lang="en-GB" dirty="0"/>
              <a:t>Can you think of any other examples?</a:t>
            </a:r>
          </a:p>
        </p:txBody>
      </p:sp>
      <p:sp>
        <p:nvSpPr>
          <p:cNvPr id="7" name="TextBox 6">
            <a:extLst>
              <a:ext uri="{FF2B5EF4-FFF2-40B4-BE49-F238E27FC236}">
                <a16:creationId xmlns:a16="http://schemas.microsoft.com/office/drawing/2014/main" id="{2DCD8741-0FEF-D7DA-F371-9AD75A21D0DD}"/>
              </a:ext>
            </a:extLst>
          </p:cNvPr>
          <p:cNvSpPr txBox="1"/>
          <p:nvPr/>
        </p:nvSpPr>
        <p:spPr>
          <a:xfrm>
            <a:off x="3402124" y="5620727"/>
            <a:ext cx="5580112" cy="646331"/>
          </a:xfrm>
          <a:prstGeom prst="rect">
            <a:avLst/>
          </a:prstGeom>
          <a:noFill/>
        </p:spPr>
        <p:txBody>
          <a:bodyPr wrap="square">
            <a:spAutoFit/>
          </a:bodyPr>
          <a:lstStyle/>
          <a:p>
            <a:r>
              <a:rPr lang="en-GB" dirty="0"/>
              <a:t>By looking at coprolites in great detail, </a:t>
            </a:r>
            <a:r>
              <a:rPr lang="en-GB" b="1" dirty="0"/>
              <a:t>palaeontologists</a:t>
            </a:r>
            <a:r>
              <a:rPr lang="en-GB" dirty="0"/>
              <a:t> can find out about the </a:t>
            </a:r>
            <a:r>
              <a:rPr lang="en-GB" b="1" dirty="0"/>
              <a:t>diets</a:t>
            </a:r>
            <a:r>
              <a:rPr lang="en-GB" dirty="0"/>
              <a:t> of animals and </a:t>
            </a:r>
            <a:r>
              <a:rPr lang="en-GB" b="1" dirty="0"/>
              <a:t>food chains</a:t>
            </a:r>
            <a:r>
              <a:rPr lang="en-GB" dirty="0"/>
              <a:t>.</a:t>
            </a:r>
          </a:p>
        </p:txBody>
      </p:sp>
    </p:spTree>
    <p:extLst>
      <p:ext uri="{BB962C8B-B14F-4D97-AF65-F5344CB8AC3E}">
        <p14:creationId xmlns:p14="http://schemas.microsoft.com/office/powerpoint/2010/main" val="1294595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do?</a:t>
            </a:r>
          </a:p>
        </p:txBody>
      </p:sp>
      <p:sp>
        <p:nvSpPr>
          <p:cNvPr id="3" name="TextBox 2">
            <a:extLst>
              <a:ext uri="{FF2B5EF4-FFF2-40B4-BE49-F238E27FC236}">
                <a16:creationId xmlns:a16="http://schemas.microsoft.com/office/drawing/2014/main" id="{AFEC8967-B7EB-B436-FB8C-3145072C2DBA}"/>
              </a:ext>
            </a:extLst>
          </p:cNvPr>
          <p:cNvSpPr txBox="1"/>
          <p:nvPr/>
        </p:nvSpPr>
        <p:spPr>
          <a:xfrm>
            <a:off x="628648" y="1616686"/>
            <a:ext cx="8133762" cy="2031325"/>
          </a:xfrm>
          <a:prstGeom prst="rect">
            <a:avLst/>
          </a:prstGeom>
          <a:noFill/>
        </p:spPr>
        <p:txBody>
          <a:bodyPr wrap="square" rtlCol="0">
            <a:spAutoFit/>
          </a:bodyPr>
          <a:lstStyle/>
          <a:p>
            <a:r>
              <a:rPr lang="en-GB" dirty="0" err="1"/>
              <a:t>Dr.</a:t>
            </a:r>
            <a:r>
              <a:rPr lang="en-GB" dirty="0"/>
              <a:t> </a:t>
            </a:r>
            <a:r>
              <a:rPr lang="en-GB" dirty="0" err="1"/>
              <a:t>Qvarnström</a:t>
            </a:r>
            <a:r>
              <a:rPr lang="en-GB" dirty="0"/>
              <a:t> and his team have been looking at </a:t>
            </a:r>
            <a:r>
              <a:rPr lang="en-GB" b="1" dirty="0"/>
              <a:t>coprolites</a:t>
            </a:r>
            <a:r>
              <a:rPr lang="en-GB" dirty="0"/>
              <a:t> with very complex equipment to see what is inside them.</a:t>
            </a:r>
          </a:p>
          <a:p>
            <a:endParaRPr lang="en-GB" dirty="0"/>
          </a:p>
          <a:p>
            <a:r>
              <a:rPr lang="en-GB" dirty="0"/>
              <a:t>They used synchrotron microtomography – a method that uses x-rays to create a 3D </a:t>
            </a:r>
          </a:p>
          <a:p>
            <a:r>
              <a:rPr lang="en-GB" dirty="0"/>
              <a:t>reconstruction of a sample.</a:t>
            </a:r>
          </a:p>
          <a:p>
            <a:endParaRPr lang="en-GB" dirty="0"/>
          </a:p>
          <a:p>
            <a:r>
              <a:rPr lang="en-GB" dirty="0"/>
              <a:t>They used their knowledge of </a:t>
            </a:r>
            <a:r>
              <a:rPr lang="en-GB" b="1" dirty="0"/>
              <a:t>insects</a:t>
            </a:r>
            <a:r>
              <a:rPr lang="en-GB" dirty="0"/>
              <a:t> to </a:t>
            </a:r>
            <a:r>
              <a:rPr lang="en-GB" b="1" dirty="0"/>
              <a:t>identify </a:t>
            </a:r>
            <a:r>
              <a:rPr lang="en-GB" dirty="0"/>
              <a:t>and</a:t>
            </a:r>
            <a:r>
              <a:rPr lang="en-GB" b="1" dirty="0"/>
              <a:t> classify </a:t>
            </a:r>
            <a:r>
              <a:rPr lang="en-GB" dirty="0"/>
              <a:t>what they found.</a:t>
            </a:r>
          </a:p>
        </p:txBody>
      </p:sp>
      <p:pic>
        <p:nvPicPr>
          <p:cNvPr id="4" name="Picture 3" descr="A close-up of a beetle&#10;&#10;Description automatically generated with medium confidence">
            <a:extLst>
              <a:ext uri="{FF2B5EF4-FFF2-40B4-BE49-F238E27FC236}">
                <a16:creationId xmlns:a16="http://schemas.microsoft.com/office/drawing/2014/main" id="{F621D525-B0D8-541E-EA83-31EB717BCD9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6605" y="4083869"/>
            <a:ext cx="1804346" cy="2031325"/>
          </a:xfrm>
          <a:prstGeom prst="rect">
            <a:avLst/>
          </a:prstGeom>
        </p:spPr>
      </p:pic>
      <p:sp>
        <p:nvSpPr>
          <p:cNvPr id="5" name="Rectangle: Rounded Corners 4">
            <a:extLst>
              <a:ext uri="{FF2B5EF4-FFF2-40B4-BE49-F238E27FC236}">
                <a16:creationId xmlns:a16="http://schemas.microsoft.com/office/drawing/2014/main" id="{28D86E50-358E-4FF1-B8EE-17AC3D84F047}"/>
              </a:ext>
            </a:extLst>
          </p:cNvPr>
          <p:cNvSpPr/>
          <p:nvPr/>
        </p:nvSpPr>
        <p:spPr>
          <a:xfrm>
            <a:off x="2724599" y="4225651"/>
            <a:ext cx="3744416" cy="1747763"/>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know about beetles?</a:t>
            </a:r>
          </a:p>
          <a:p>
            <a:pPr algn="ctr"/>
            <a:endParaRPr lang="en-GB" dirty="0"/>
          </a:p>
          <a:p>
            <a:pPr algn="ctr"/>
            <a:r>
              <a:rPr lang="en-GB" dirty="0"/>
              <a:t>Can you describe their features?</a:t>
            </a:r>
          </a:p>
          <a:p>
            <a:pPr algn="ctr"/>
            <a:endParaRPr lang="en-GB" dirty="0"/>
          </a:p>
          <a:p>
            <a:pPr algn="ctr"/>
            <a:r>
              <a:rPr lang="en-GB" dirty="0"/>
              <a:t>Can you name any?</a:t>
            </a:r>
          </a:p>
        </p:txBody>
      </p:sp>
      <p:pic>
        <p:nvPicPr>
          <p:cNvPr id="6" name="Picture 5" descr="A black and white beetle&#10;&#10;Description automatically generated with low confidence">
            <a:extLst>
              <a:ext uri="{FF2B5EF4-FFF2-40B4-BE49-F238E27FC236}">
                <a16:creationId xmlns:a16="http://schemas.microsoft.com/office/drawing/2014/main" id="{2D827DEE-D906-0DFC-B38D-7DE6AD49C2D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32663" y="3678232"/>
            <a:ext cx="2032888" cy="2846041"/>
          </a:xfrm>
          <a:prstGeom prst="rect">
            <a:avLst/>
          </a:prstGeom>
        </p:spPr>
      </p:pic>
    </p:spTree>
    <p:extLst>
      <p:ext uri="{BB962C8B-B14F-4D97-AF65-F5344CB8AC3E}">
        <p14:creationId xmlns:p14="http://schemas.microsoft.com/office/powerpoint/2010/main" val="1382259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a:latin typeface="+mn-lt"/>
              </a:rPr>
              <a:t>What did the scientists find out?</a:t>
            </a:r>
          </a:p>
        </p:txBody>
      </p:sp>
      <p:sp>
        <p:nvSpPr>
          <p:cNvPr id="3" name="TextBox 2">
            <a:extLst>
              <a:ext uri="{FF2B5EF4-FFF2-40B4-BE49-F238E27FC236}">
                <a16:creationId xmlns:a16="http://schemas.microsoft.com/office/drawing/2014/main" id="{7796550E-2D1F-3373-FD22-F563B38E1510}"/>
              </a:ext>
            </a:extLst>
          </p:cNvPr>
          <p:cNvSpPr txBox="1"/>
          <p:nvPr/>
        </p:nvSpPr>
        <p:spPr>
          <a:xfrm>
            <a:off x="628648" y="1484784"/>
            <a:ext cx="8171972" cy="1477328"/>
          </a:xfrm>
          <a:prstGeom prst="rect">
            <a:avLst/>
          </a:prstGeom>
          <a:noFill/>
        </p:spPr>
        <p:txBody>
          <a:bodyPr wrap="square" rtlCol="0">
            <a:spAutoFit/>
          </a:bodyPr>
          <a:lstStyle/>
          <a:p>
            <a:r>
              <a:rPr lang="en-GB" dirty="0" err="1"/>
              <a:t>Qvarnström</a:t>
            </a:r>
            <a:r>
              <a:rPr lang="en-GB" dirty="0"/>
              <a:t> and his team created an almost complete 3D reconstruction of a </a:t>
            </a:r>
            <a:r>
              <a:rPr lang="en-GB" b="1" dirty="0"/>
              <a:t>beetle</a:t>
            </a:r>
            <a:r>
              <a:rPr lang="en-GB" dirty="0"/>
              <a:t> inside the coprolite. They found that even the delicate structures of the </a:t>
            </a:r>
            <a:r>
              <a:rPr lang="en-GB" b="1" dirty="0"/>
              <a:t>legs</a:t>
            </a:r>
            <a:r>
              <a:rPr lang="en-GB" dirty="0"/>
              <a:t> and </a:t>
            </a:r>
            <a:r>
              <a:rPr lang="en-GB" b="1" dirty="0"/>
              <a:t>antennae</a:t>
            </a:r>
            <a:r>
              <a:rPr lang="en-GB" dirty="0"/>
              <a:t> were clear.</a:t>
            </a:r>
            <a:br>
              <a:rPr lang="en-GB" dirty="0"/>
            </a:br>
            <a:br>
              <a:rPr lang="en-GB" dirty="0"/>
            </a:br>
            <a:r>
              <a:rPr lang="en-GB" dirty="0"/>
              <a:t>Here are several samples of the beetle seen from the underside.</a:t>
            </a:r>
          </a:p>
        </p:txBody>
      </p:sp>
      <p:pic>
        <p:nvPicPr>
          <p:cNvPr id="4" name="Picture 3" descr="A picture containing mollusk, invertebrate, close&#10;&#10;Description automatically generated">
            <a:extLst>
              <a:ext uri="{FF2B5EF4-FFF2-40B4-BE49-F238E27FC236}">
                <a16:creationId xmlns:a16="http://schemas.microsoft.com/office/drawing/2014/main" id="{781AAB8D-6CE3-F8FA-5B38-EF1A96F52FB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4604" y="3127020"/>
            <a:ext cx="3640955" cy="3324350"/>
          </a:xfrm>
          <a:prstGeom prst="rect">
            <a:avLst/>
          </a:prstGeom>
          <a:ln w="38100">
            <a:solidFill>
              <a:srgbClr val="47B5CA"/>
            </a:solidFill>
          </a:ln>
        </p:spPr>
      </p:pic>
      <p:sp>
        <p:nvSpPr>
          <p:cNvPr id="7" name="TextBox 6">
            <a:extLst>
              <a:ext uri="{FF2B5EF4-FFF2-40B4-BE49-F238E27FC236}">
                <a16:creationId xmlns:a16="http://schemas.microsoft.com/office/drawing/2014/main" id="{991603D6-E6FB-1DD2-524B-66996B247AA9}"/>
              </a:ext>
            </a:extLst>
          </p:cNvPr>
          <p:cNvSpPr txBox="1"/>
          <p:nvPr/>
        </p:nvSpPr>
        <p:spPr>
          <a:xfrm>
            <a:off x="4675462" y="3355057"/>
            <a:ext cx="4125157" cy="1200329"/>
          </a:xfrm>
          <a:prstGeom prst="rect">
            <a:avLst/>
          </a:prstGeom>
          <a:noFill/>
        </p:spPr>
        <p:txBody>
          <a:bodyPr wrap="square">
            <a:spAutoFit/>
          </a:bodyPr>
          <a:lstStyle/>
          <a:p>
            <a:pPr algn="l"/>
            <a:r>
              <a:rPr lang="en-GB" dirty="0"/>
              <a:t>They identified the beetle as a </a:t>
            </a:r>
            <a:r>
              <a:rPr lang="en-GB" b="1" dirty="0"/>
              <a:t>new species</a:t>
            </a:r>
            <a:r>
              <a:rPr lang="en-GB" dirty="0"/>
              <a:t>.</a:t>
            </a:r>
          </a:p>
          <a:p>
            <a:pPr algn="l"/>
            <a:endParaRPr lang="en-GB" dirty="0"/>
          </a:p>
          <a:p>
            <a:pPr algn="l"/>
            <a:r>
              <a:rPr lang="en-GB" dirty="0"/>
              <a:t>It is called </a:t>
            </a:r>
            <a:r>
              <a:rPr lang="en-GB" b="1" i="1" dirty="0" err="1"/>
              <a:t>Triamyxa</a:t>
            </a:r>
            <a:r>
              <a:rPr lang="en-GB" b="1" i="1" dirty="0"/>
              <a:t> </a:t>
            </a:r>
            <a:r>
              <a:rPr lang="en-GB" b="1" i="1" dirty="0" err="1"/>
              <a:t>coprolithica</a:t>
            </a:r>
            <a:r>
              <a:rPr lang="en-GB" b="1" i="1" dirty="0"/>
              <a:t>.</a:t>
            </a:r>
            <a:endParaRPr lang="en-GB" dirty="0"/>
          </a:p>
        </p:txBody>
      </p:sp>
      <p:sp>
        <p:nvSpPr>
          <p:cNvPr id="8" name="Rectangle: Rounded Corners 7">
            <a:extLst>
              <a:ext uri="{FF2B5EF4-FFF2-40B4-BE49-F238E27FC236}">
                <a16:creationId xmlns:a16="http://schemas.microsoft.com/office/drawing/2014/main" id="{4E5CC694-E10A-B2FE-C500-7169D4CF987A}"/>
              </a:ext>
            </a:extLst>
          </p:cNvPr>
          <p:cNvSpPr/>
          <p:nvPr/>
        </p:nvSpPr>
        <p:spPr>
          <a:xfrm>
            <a:off x="6132234" y="5130648"/>
            <a:ext cx="2287162" cy="792089"/>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Can you see the legs and antennae?</a:t>
            </a:r>
          </a:p>
        </p:txBody>
      </p:sp>
      <p:sp>
        <p:nvSpPr>
          <p:cNvPr id="9" name="TextBox 8">
            <a:extLst>
              <a:ext uri="{FF2B5EF4-FFF2-40B4-BE49-F238E27FC236}">
                <a16:creationId xmlns:a16="http://schemas.microsoft.com/office/drawing/2014/main" id="{EE5CF3CA-5B1F-67E0-D094-C70BFF225ED8}"/>
              </a:ext>
            </a:extLst>
          </p:cNvPr>
          <p:cNvSpPr txBox="1"/>
          <p:nvPr/>
        </p:nvSpPr>
        <p:spPr>
          <a:xfrm>
            <a:off x="724604" y="6498000"/>
            <a:ext cx="4428064" cy="276999"/>
          </a:xfrm>
          <a:prstGeom prst="rect">
            <a:avLst/>
          </a:prstGeom>
          <a:noFill/>
        </p:spPr>
        <p:txBody>
          <a:bodyPr wrap="square">
            <a:spAutoFit/>
          </a:bodyPr>
          <a:lstStyle/>
          <a:p>
            <a:pPr algn="l"/>
            <a:r>
              <a:rPr lang="en-GB" sz="1200" b="0" i="0" u="none" strike="noStrike" baseline="0"/>
              <a:t>© Martin </a:t>
            </a:r>
            <a:r>
              <a:rPr lang="en-GB" sz="1200" b="0" i="0" u="none" strike="noStrike" baseline="0" err="1"/>
              <a:t>Qvarnström</a:t>
            </a:r>
            <a:r>
              <a:rPr lang="en-GB" sz="1200" b="0" i="0" u="none" strike="noStrike" baseline="0"/>
              <a:t> et al.*</a:t>
            </a:r>
            <a:endParaRPr lang="en-GB" sz="1200"/>
          </a:p>
        </p:txBody>
      </p:sp>
      <p:cxnSp>
        <p:nvCxnSpPr>
          <p:cNvPr id="10" name="Straight Arrow Connector 9">
            <a:extLst>
              <a:ext uri="{FF2B5EF4-FFF2-40B4-BE49-F238E27FC236}">
                <a16:creationId xmlns:a16="http://schemas.microsoft.com/office/drawing/2014/main" id="{3CDE6E23-3288-6CBB-9F89-C27BDA1A5909}"/>
              </a:ext>
            </a:extLst>
          </p:cNvPr>
          <p:cNvCxnSpPr/>
          <p:nvPr/>
        </p:nvCxnSpPr>
        <p:spPr>
          <a:xfrm>
            <a:off x="4572431" y="4859336"/>
            <a:ext cx="0" cy="1512168"/>
          </a:xfrm>
          <a:prstGeom prst="straightConnector1">
            <a:avLst/>
          </a:prstGeom>
          <a:ln w="38100">
            <a:solidFill>
              <a:srgbClr val="47B5C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E858D42-D419-414D-3D20-1AE0DFAEA86A}"/>
              </a:ext>
            </a:extLst>
          </p:cNvPr>
          <p:cNvSpPr txBox="1"/>
          <p:nvPr/>
        </p:nvSpPr>
        <p:spPr>
          <a:xfrm>
            <a:off x="4779304" y="5339780"/>
            <a:ext cx="898003" cy="369332"/>
          </a:xfrm>
          <a:prstGeom prst="rect">
            <a:avLst/>
          </a:prstGeom>
          <a:noFill/>
        </p:spPr>
        <p:txBody>
          <a:bodyPr wrap="none" rtlCol="0">
            <a:spAutoFit/>
          </a:bodyPr>
          <a:lstStyle/>
          <a:p>
            <a:r>
              <a:rPr lang="en-GB"/>
              <a:t>1.4 mm</a:t>
            </a:r>
          </a:p>
        </p:txBody>
      </p:sp>
    </p:spTree>
    <p:extLst>
      <p:ext uri="{BB962C8B-B14F-4D97-AF65-F5344CB8AC3E}">
        <p14:creationId xmlns:p14="http://schemas.microsoft.com/office/powerpoint/2010/main" val="1682819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find out?</a:t>
            </a:r>
          </a:p>
        </p:txBody>
      </p:sp>
      <p:sp>
        <p:nvSpPr>
          <p:cNvPr id="2" name="TextBox 1">
            <a:extLst>
              <a:ext uri="{FF2B5EF4-FFF2-40B4-BE49-F238E27FC236}">
                <a16:creationId xmlns:a16="http://schemas.microsoft.com/office/drawing/2014/main" id="{76CC0C7B-0222-A0E5-61B7-288554510FF0}"/>
              </a:ext>
            </a:extLst>
          </p:cNvPr>
          <p:cNvSpPr txBox="1"/>
          <p:nvPr/>
        </p:nvSpPr>
        <p:spPr>
          <a:xfrm>
            <a:off x="628648" y="1413689"/>
            <a:ext cx="8171972" cy="646331"/>
          </a:xfrm>
          <a:prstGeom prst="rect">
            <a:avLst/>
          </a:prstGeom>
          <a:noFill/>
        </p:spPr>
        <p:txBody>
          <a:bodyPr wrap="square" rtlCol="0">
            <a:spAutoFit/>
          </a:bodyPr>
          <a:lstStyle/>
          <a:p>
            <a:pPr algn="l"/>
            <a:r>
              <a:rPr lang="en-GB" dirty="0"/>
              <a:t>From looking at nearby fossils, the scientists have suggested that the coprolites were from an animal (now </a:t>
            </a:r>
            <a:r>
              <a:rPr lang="en-GB" b="1" dirty="0"/>
              <a:t>extinct</a:t>
            </a:r>
            <a:r>
              <a:rPr lang="en-GB" dirty="0"/>
              <a:t>) with features similar to </a:t>
            </a:r>
            <a:r>
              <a:rPr lang="en-GB" b="1" dirty="0"/>
              <a:t>dinosaurs</a:t>
            </a:r>
            <a:r>
              <a:rPr lang="en-GB" dirty="0"/>
              <a:t>.</a:t>
            </a:r>
          </a:p>
        </p:txBody>
      </p:sp>
      <p:pic>
        <p:nvPicPr>
          <p:cNvPr id="5" name="Picture 4" descr="A picture containing reptile, lizard&#10;&#10;Description automatically generated">
            <a:extLst>
              <a:ext uri="{FF2B5EF4-FFF2-40B4-BE49-F238E27FC236}">
                <a16:creationId xmlns:a16="http://schemas.microsoft.com/office/drawing/2014/main" id="{93FE61F3-EAD9-6DB8-3CD4-7D61DD821B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55923" y="2610100"/>
            <a:ext cx="5432151" cy="3799790"/>
          </a:xfrm>
          <a:prstGeom prst="rect">
            <a:avLst/>
          </a:prstGeom>
          <a:ln w="38100">
            <a:solidFill>
              <a:srgbClr val="47B5CA"/>
            </a:solidFill>
          </a:ln>
        </p:spPr>
      </p:pic>
      <p:sp>
        <p:nvSpPr>
          <p:cNvPr id="9" name="TextBox 8">
            <a:extLst>
              <a:ext uri="{FF2B5EF4-FFF2-40B4-BE49-F238E27FC236}">
                <a16:creationId xmlns:a16="http://schemas.microsoft.com/office/drawing/2014/main" id="{18682F13-1DFA-762F-73FF-642DE7730048}"/>
              </a:ext>
            </a:extLst>
          </p:cNvPr>
          <p:cNvSpPr txBox="1"/>
          <p:nvPr/>
        </p:nvSpPr>
        <p:spPr>
          <a:xfrm>
            <a:off x="267852" y="6409890"/>
            <a:ext cx="8876148" cy="369332"/>
          </a:xfrm>
          <a:prstGeom prst="rect">
            <a:avLst/>
          </a:prstGeom>
          <a:noFill/>
        </p:spPr>
        <p:txBody>
          <a:bodyPr wrap="none" rtlCol="0">
            <a:spAutoFit/>
          </a:bodyPr>
          <a:lstStyle/>
          <a:p>
            <a:r>
              <a:rPr lang="en-GB" dirty="0"/>
              <a:t>An artist’s impression of </a:t>
            </a:r>
            <a:r>
              <a:rPr lang="en-GB" i="1" dirty="0"/>
              <a:t>S. </a:t>
            </a:r>
            <a:r>
              <a:rPr lang="en-GB" i="1" dirty="0" err="1"/>
              <a:t>opolensis</a:t>
            </a:r>
            <a:r>
              <a:rPr lang="en-GB" dirty="0"/>
              <a:t> compared to the size of a human. © </a:t>
            </a:r>
            <a:r>
              <a:rPr lang="en-GB" sz="1800" b="0" i="0" u="none" strike="noStrike" baseline="0" dirty="0" err="1"/>
              <a:t>Dr.</a:t>
            </a:r>
            <a:r>
              <a:rPr lang="en-GB" sz="1800" b="0" i="0" u="none" strike="noStrike" baseline="0" dirty="0"/>
              <a:t> Jeff Martz/NPS*</a:t>
            </a:r>
            <a:endParaRPr lang="en-GB" dirty="0"/>
          </a:p>
        </p:txBody>
      </p:sp>
      <p:sp>
        <p:nvSpPr>
          <p:cNvPr id="12" name="Rectangle: Rounded Corners 11">
            <a:extLst>
              <a:ext uri="{FF2B5EF4-FFF2-40B4-BE49-F238E27FC236}">
                <a16:creationId xmlns:a16="http://schemas.microsoft.com/office/drawing/2014/main" id="{D14FEBAF-1658-735C-B15D-02D7A0FBB1DB}"/>
              </a:ext>
            </a:extLst>
          </p:cNvPr>
          <p:cNvSpPr/>
          <p:nvPr/>
        </p:nvSpPr>
        <p:spPr>
          <a:xfrm>
            <a:off x="2447763" y="2218170"/>
            <a:ext cx="4248472" cy="369332"/>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this animal liked to eat?</a:t>
            </a:r>
          </a:p>
        </p:txBody>
      </p:sp>
    </p:spTree>
    <p:extLst>
      <p:ext uri="{BB962C8B-B14F-4D97-AF65-F5344CB8AC3E}">
        <p14:creationId xmlns:p14="http://schemas.microsoft.com/office/powerpoint/2010/main" val="4189063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025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6622" y="597348"/>
            <a:ext cx="8335201" cy="543975"/>
          </a:xfrm>
        </p:spPr>
        <p:txBody>
          <a:bodyPr>
            <a:noAutofit/>
          </a:bodyPr>
          <a:lstStyle/>
          <a:p>
            <a:r>
              <a:rPr lang="en-GB" dirty="0">
                <a:latin typeface="+mn-lt"/>
              </a:rPr>
              <a:t>The fossilised secrets of the rhino and the beetle</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423536"/>
            <a:ext cx="34173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42353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08896" y="1812576"/>
            <a:ext cx="3652711" cy="156246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Recognise that living things have changed over time and that fossils provide information about living things that inhabited the Earth millions of years ago</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08896" y="3882291"/>
            <a:ext cx="8283104" cy="1507623"/>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Palaeontologists working in Northern China have recently uncovered fossils of one of the largest mammals ever to have walked on land. The shapes and sizes of the fossilised bones of giant rhinos indicate that they were up to 7 metres tall. Another group of scientists have identified a new insect species in an ancient animal’s fossilised faeces (poo). Children will learn how fossils have provided scientists with information about animals that millions of years ago.</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892890"/>
            <a:ext cx="8265378" cy="5999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Match fossil images and animals images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Predict what an animal might have looked like from its fossilised remains</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473543"/>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444725"/>
            <a:ext cx="84297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9" name="Picture 18" descr="A picture containing text&#10;&#10;Description automatically generated">
            <a:extLst>
              <a:ext uri="{FF2B5EF4-FFF2-40B4-BE49-F238E27FC236}">
                <a16:creationId xmlns:a16="http://schemas.microsoft.com/office/drawing/2014/main" id="{3C8E4321-9147-386E-339F-E902E73B3E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528722"/>
            <a:ext cx="4320000" cy="621574"/>
          </a:xfrm>
          <a:prstGeom prst="rect">
            <a:avLst/>
          </a:prstGeom>
        </p:spPr>
      </p:pic>
      <p:pic>
        <p:nvPicPr>
          <p:cNvPr id="20" name="Picture 19" descr="Text&#10;&#10;Description automatically generated with medium confidence">
            <a:extLst>
              <a:ext uri="{FF2B5EF4-FFF2-40B4-BE49-F238E27FC236}">
                <a16:creationId xmlns:a16="http://schemas.microsoft.com/office/drawing/2014/main" id="{81AD133C-A67C-A686-1CFE-57B3078871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794984"/>
            <a:ext cx="4320000" cy="650198"/>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2" name="Rectangle: Rounded Corners 8">
            <a:extLst>
              <a:ext uri="{FF2B5EF4-FFF2-40B4-BE49-F238E27FC236}">
                <a16:creationId xmlns:a16="http://schemas.microsoft.com/office/drawing/2014/main" id="{2FCFCD63-054D-4164-9960-54C93C6D7D53}"/>
              </a:ext>
            </a:extLst>
          </p:cNvPr>
          <p:cNvSpPr/>
          <p:nvPr/>
        </p:nvSpPr>
        <p:spPr>
          <a:xfrm>
            <a:off x="644412" y="1510461"/>
            <a:ext cx="7599996" cy="709759"/>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dirty="0">
                <a:ln>
                  <a:noFill/>
                </a:ln>
                <a:effectLst/>
                <a:uLnTx/>
                <a:uFillTx/>
                <a:latin typeface="Calibri"/>
                <a:ea typeface="+mn-ea"/>
                <a:cs typeface="+mn-cs"/>
              </a:rPr>
              <a:t>Can you use your knowledge of skeletons to match fossil images to an artist’s impression of the animal?</a:t>
            </a:r>
          </a:p>
        </p:txBody>
      </p:sp>
      <p:sp>
        <p:nvSpPr>
          <p:cNvPr id="12" name="TextBox 11">
            <a:extLst>
              <a:ext uri="{FF2B5EF4-FFF2-40B4-BE49-F238E27FC236}">
                <a16:creationId xmlns:a16="http://schemas.microsoft.com/office/drawing/2014/main" id="{87329F34-6D73-152C-EA1F-0F00BCF83C2A}"/>
              </a:ext>
            </a:extLst>
          </p:cNvPr>
          <p:cNvSpPr txBox="1"/>
          <p:nvPr/>
        </p:nvSpPr>
        <p:spPr>
          <a:xfrm>
            <a:off x="628652" y="2471792"/>
            <a:ext cx="8044296" cy="9233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The scientists found </a:t>
            </a:r>
            <a:r>
              <a:rPr kumimoji="0" lang="en-GB" sz="1800" b="1" i="0" u="none" strike="noStrike" kern="1200" cap="none" spc="0" normalizeH="0" baseline="0" noProof="0" dirty="0">
                <a:ln>
                  <a:noFill/>
                </a:ln>
                <a:solidFill>
                  <a:prstClr val="black"/>
                </a:solidFill>
                <a:effectLst/>
                <a:uLnTx/>
                <a:uFillTx/>
                <a:latin typeface="Calibri"/>
                <a:ea typeface="+mn-ea"/>
                <a:cs typeface="+mn-cs"/>
              </a:rPr>
              <a:t>fossilised bones</a:t>
            </a:r>
            <a:r>
              <a:rPr kumimoji="0" lang="en-GB" sz="1800" b="0" i="0" u="none" strike="noStrike" kern="1200" cap="none" spc="0" normalizeH="0" baseline="0" noProof="0" dirty="0">
                <a:ln>
                  <a:noFill/>
                </a:ln>
                <a:solidFill>
                  <a:prstClr val="black"/>
                </a:solidFill>
                <a:effectLst/>
                <a:uLnTx/>
                <a:uFillTx/>
                <a:latin typeface="Calibri"/>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They used their </a:t>
            </a:r>
            <a:r>
              <a:rPr kumimoji="0" lang="en-GB" sz="1800" b="1" i="0" u="none" strike="noStrike" kern="1200" cap="none" spc="0" normalizeH="0" baseline="0" noProof="0" dirty="0">
                <a:ln>
                  <a:noFill/>
                </a:ln>
                <a:solidFill>
                  <a:prstClr val="black"/>
                </a:solidFill>
                <a:effectLst/>
                <a:uLnTx/>
                <a:uFillTx/>
                <a:latin typeface="Calibri"/>
                <a:ea typeface="+mn-ea"/>
                <a:cs typeface="+mn-cs"/>
              </a:rPr>
              <a:t>knowledge</a:t>
            </a:r>
            <a:r>
              <a:rPr kumimoji="0" lang="en-GB" sz="1800" b="0" i="0" u="none" strike="noStrike" kern="1200" cap="none" spc="0" normalizeH="0" baseline="0" noProof="0" dirty="0">
                <a:ln>
                  <a:noFill/>
                </a:ln>
                <a:solidFill>
                  <a:prstClr val="black"/>
                </a:solidFill>
                <a:effectLst/>
                <a:uLnTx/>
                <a:uFillTx/>
                <a:latin typeface="Calibri"/>
                <a:ea typeface="+mn-ea"/>
                <a:cs typeface="+mn-cs"/>
              </a:rPr>
              <a:t> of body parts and skeletons to </a:t>
            </a:r>
            <a:r>
              <a:rPr kumimoji="0" lang="en-GB" sz="1800" b="1" i="0" u="none" strike="noStrike" kern="1200" cap="none" spc="0" normalizeH="0" baseline="0" noProof="0" dirty="0">
                <a:ln>
                  <a:noFill/>
                </a:ln>
                <a:solidFill>
                  <a:prstClr val="black"/>
                </a:solidFill>
                <a:effectLst/>
                <a:uLnTx/>
                <a:uFillTx/>
                <a:latin typeface="Calibri"/>
                <a:ea typeface="+mn-ea"/>
                <a:cs typeface="+mn-cs"/>
              </a:rPr>
              <a:t>predict</a:t>
            </a:r>
            <a:r>
              <a:rPr kumimoji="0" lang="en-GB" sz="1800" b="0" i="0" u="none" strike="noStrike" kern="1200" cap="none" spc="0" normalizeH="0" baseline="0" noProof="0" dirty="0">
                <a:ln>
                  <a:noFill/>
                </a:ln>
                <a:solidFill>
                  <a:prstClr val="black"/>
                </a:solidFill>
                <a:effectLst/>
                <a:uLnTx/>
                <a:uFillTx/>
                <a:latin typeface="Calibri"/>
                <a:ea typeface="+mn-ea"/>
                <a:cs typeface="+mn-cs"/>
              </a:rPr>
              <a:t> what the </a:t>
            </a:r>
            <a:r>
              <a:rPr kumimoji="0" lang="en-GB" sz="1800" b="1" i="0" u="none" strike="noStrike" kern="1200" cap="none" spc="0" normalizeH="0" baseline="0" noProof="0" dirty="0">
                <a:ln>
                  <a:noFill/>
                </a:ln>
                <a:solidFill>
                  <a:prstClr val="black"/>
                </a:solidFill>
                <a:effectLst/>
                <a:uLnTx/>
                <a:uFillTx/>
                <a:latin typeface="Calibri"/>
                <a:ea typeface="+mn-ea"/>
                <a:cs typeface="+mn-cs"/>
              </a:rPr>
              <a:t>extinct</a:t>
            </a:r>
            <a:r>
              <a:rPr kumimoji="0" lang="en-GB" sz="1800" b="0" i="0" u="none" strike="noStrike" kern="1200" cap="none" spc="0" normalizeH="0" baseline="0" noProof="0" dirty="0">
                <a:ln>
                  <a:noFill/>
                </a:ln>
                <a:solidFill>
                  <a:prstClr val="black"/>
                </a:solidFill>
                <a:effectLst/>
                <a:uLnTx/>
                <a:uFillTx/>
                <a:latin typeface="Calibri"/>
                <a:ea typeface="+mn-ea"/>
                <a:cs typeface="+mn-cs"/>
              </a:rPr>
              <a:t> animal looked like – a giant rhino.</a:t>
            </a:r>
          </a:p>
        </p:txBody>
      </p:sp>
      <p:pic>
        <p:nvPicPr>
          <p:cNvPr id="13" name="Picture 12" descr="A picture containing text, dinosaur&#10;&#10;Description automatically generated">
            <a:extLst>
              <a:ext uri="{FF2B5EF4-FFF2-40B4-BE49-F238E27FC236}">
                <a16:creationId xmlns:a16="http://schemas.microsoft.com/office/drawing/2014/main" id="{147936BB-38FA-78FD-7BFB-7F0F7DA23E0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18363" y="3532726"/>
            <a:ext cx="5507271" cy="2637878"/>
          </a:xfrm>
          <a:prstGeom prst="rect">
            <a:avLst/>
          </a:prstGeom>
          <a:ln w="38100">
            <a:solidFill>
              <a:srgbClr val="47B5CA"/>
            </a:solidFill>
          </a:ln>
        </p:spPr>
      </p:pic>
      <p:sp>
        <p:nvSpPr>
          <p:cNvPr id="15" name="TextBox 14">
            <a:extLst>
              <a:ext uri="{FF2B5EF4-FFF2-40B4-BE49-F238E27FC236}">
                <a16:creationId xmlns:a16="http://schemas.microsoft.com/office/drawing/2014/main" id="{9201C8ED-2DAB-9FC0-A338-76DDD52AA2A4}"/>
              </a:ext>
            </a:extLst>
          </p:cNvPr>
          <p:cNvSpPr txBox="1"/>
          <p:nvPr/>
        </p:nvSpPr>
        <p:spPr>
          <a:xfrm>
            <a:off x="2860590" y="6308208"/>
            <a:ext cx="3422815" cy="36933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effectLst/>
                <a:uLnTx/>
                <a:uFillTx/>
                <a:latin typeface="Calibri"/>
                <a:ea typeface="+mn-ea"/>
                <a:cs typeface="+mn-cs"/>
              </a:rPr>
              <a:t>What enquiry skills will you use?</a:t>
            </a:r>
          </a:p>
        </p:txBody>
      </p:sp>
      <p:pic>
        <p:nvPicPr>
          <p:cNvPr id="16" name="Picture 15" descr="A green cloud with three dots&#10;&#10;Description automatically generated">
            <a:extLst>
              <a:ext uri="{FF2B5EF4-FFF2-40B4-BE49-F238E27FC236}">
                <a16:creationId xmlns:a16="http://schemas.microsoft.com/office/drawing/2014/main" id="{7842F208-5B8B-00A7-78E6-818DBEE849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4408" y="212400"/>
            <a:ext cx="900000" cy="900000"/>
          </a:xfrm>
          <a:prstGeom prst="rect">
            <a:avLst/>
          </a:prstGeom>
        </p:spPr>
      </p:pic>
      <p:pic>
        <p:nvPicPr>
          <p:cNvPr id="17" name="Picture 16" descr="A group of blue question marks&#10;&#10;Description automatically generated">
            <a:extLst>
              <a:ext uri="{FF2B5EF4-FFF2-40B4-BE49-F238E27FC236}">
                <a16:creationId xmlns:a16="http://schemas.microsoft.com/office/drawing/2014/main" id="{7AF5FABF-9641-3AA8-7A1D-6AAE26782E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5352" y="212400"/>
            <a:ext cx="900000" cy="900000"/>
          </a:xfrm>
          <a:prstGeom prst="rect">
            <a:avLst/>
          </a:prstGeom>
        </p:spPr>
      </p:pic>
      <p:pic>
        <p:nvPicPr>
          <p:cNvPr id="18" name="Picture 17" descr="Icon&#10;&#10;Description automatically generated">
            <a:extLst>
              <a:ext uri="{FF2B5EF4-FFF2-40B4-BE49-F238E27FC236}">
                <a16:creationId xmlns:a16="http://schemas.microsoft.com/office/drawing/2014/main" id="{0AFE5FCF-D614-00D8-3668-8A282B447B1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636297" y="212400"/>
            <a:ext cx="899999" cy="899999"/>
          </a:xfrm>
          <a:prstGeom prst="rect">
            <a:avLst/>
          </a:prstGeom>
        </p:spPr>
      </p:pic>
    </p:spTree>
    <p:extLst>
      <p:ext uri="{BB962C8B-B14F-4D97-AF65-F5344CB8AC3E}">
        <p14:creationId xmlns:p14="http://schemas.microsoft.com/office/powerpoint/2010/main" val="3330677680"/>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2" name="Picture 1" descr="A green cloud with three dots&#10;&#10;Description automatically generated">
            <a:extLst>
              <a:ext uri="{FF2B5EF4-FFF2-40B4-BE49-F238E27FC236}">
                <a16:creationId xmlns:a16="http://schemas.microsoft.com/office/drawing/2014/main" id="{923786B9-4472-BA27-C55E-E20BD62BE8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94408" y="212400"/>
            <a:ext cx="900000" cy="900000"/>
          </a:xfrm>
          <a:prstGeom prst="rect">
            <a:avLst/>
          </a:prstGeom>
        </p:spPr>
      </p:pic>
      <p:pic>
        <p:nvPicPr>
          <p:cNvPr id="12" name="Picture 11" descr="A group of blue question marks&#10;&#10;Description automatically generated">
            <a:extLst>
              <a:ext uri="{FF2B5EF4-FFF2-40B4-BE49-F238E27FC236}">
                <a16:creationId xmlns:a16="http://schemas.microsoft.com/office/drawing/2014/main" id="{02B99236-DA04-D4DA-8608-226AB531E4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5352" y="212400"/>
            <a:ext cx="900000" cy="900000"/>
          </a:xfrm>
          <a:prstGeom prst="rect">
            <a:avLst/>
          </a:prstGeom>
        </p:spPr>
      </p:pic>
      <p:pic>
        <p:nvPicPr>
          <p:cNvPr id="13" name="Picture 12" descr="Logo, icon&#10;&#10;Description automatically generated">
            <a:extLst>
              <a:ext uri="{FF2B5EF4-FFF2-40B4-BE49-F238E27FC236}">
                <a16:creationId xmlns:a16="http://schemas.microsoft.com/office/drawing/2014/main" id="{6644AFB0-A031-2174-79BA-857A1D13FA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36297" y="212400"/>
            <a:ext cx="899999" cy="899999"/>
          </a:xfrm>
          <a:prstGeom prst="rect">
            <a:avLst/>
          </a:prstGeom>
        </p:spPr>
      </p:pic>
      <p:sp>
        <p:nvSpPr>
          <p:cNvPr id="15" name="Rectangle: Rounded Corners 8">
            <a:extLst>
              <a:ext uri="{FF2B5EF4-FFF2-40B4-BE49-F238E27FC236}">
                <a16:creationId xmlns:a16="http://schemas.microsoft.com/office/drawing/2014/main" id="{8BA8F801-F58F-B53D-DD1E-B7D79166F5F2}"/>
              </a:ext>
            </a:extLst>
          </p:cNvPr>
          <p:cNvSpPr/>
          <p:nvPr/>
        </p:nvSpPr>
        <p:spPr>
          <a:xfrm>
            <a:off x="2086787" y="1513641"/>
            <a:ext cx="4970425" cy="389537"/>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predict what these animals looked like?</a:t>
            </a:r>
          </a:p>
        </p:txBody>
      </p:sp>
      <p:sp>
        <p:nvSpPr>
          <p:cNvPr id="16" name="TextBox 15">
            <a:extLst>
              <a:ext uri="{FF2B5EF4-FFF2-40B4-BE49-F238E27FC236}">
                <a16:creationId xmlns:a16="http://schemas.microsoft.com/office/drawing/2014/main" id="{1F5D4678-081B-0852-5A82-8F0B1A73740B}"/>
              </a:ext>
            </a:extLst>
          </p:cNvPr>
          <p:cNvSpPr txBox="1"/>
          <p:nvPr/>
        </p:nvSpPr>
        <p:spPr>
          <a:xfrm>
            <a:off x="628652" y="2017146"/>
            <a:ext cx="8004114" cy="646331"/>
          </a:xfrm>
          <a:prstGeom prst="rect">
            <a:avLst/>
          </a:prstGeom>
          <a:noFill/>
        </p:spPr>
        <p:txBody>
          <a:bodyPr wrap="square" rtlCol="0">
            <a:spAutoFit/>
          </a:bodyPr>
          <a:lstStyle/>
          <a:p>
            <a:pPr marL="285750" indent="-285750">
              <a:buFont typeface="Arial" panose="020B0604020202020204" pitchFamily="34" charset="0"/>
              <a:buChar char="•"/>
            </a:pPr>
            <a:r>
              <a:rPr lang="en-GB" dirty="0"/>
              <a:t>Dr Tao and his team told an </a:t>
            </a:r>
            <a:r>
              <a:rPr lang="en-GB" b="1" dirty="0"/>
              <a:t>artist</a:t>
            </a:r>
            <a:r>
              <a:rPr lang="en-GB" dirty="0"/>
              <a:t> what </a:t>
            </a:r>
            <a:r>
              <a:rPr lang="en-GB" b="1" dirty="0"/>
              <a:t>features</a:t>
            </a:r>
            <a:r>
              <a:rPr lang="en-GB" dirty="0"/>
              <a:t> the giant rhino would have had.</a:t>
            </a:r>
          </a:p>
          <a:p>
            <a:pPr marL="285750" indent="-285750">
              <a:buFont typeface="Arial" panose="020B0604020202020204" pitchFamily="34" charset="0"/>
              <a:buChar char="•"/>
            </a:pPr>
            <a:r>
              <a:rPr lang="en-GB" dirty="0"/>
              <a:t>Using the scientist’s </a:t>
            </a:r>
            <a:r>
              <a:rPr lang="en-GB" b="1" dirty="0"/>
              <a:t>conclusions</a:t>
            </a:r>
            <a:r>
              <a:rPr lang="en-GB" dirty="0"/>
              <a:t>, the artist drew the animal.</a:t>
            </a:r>
          </a:p>
        </p:txBody>
      </p:sp>
      <p:pic>
        <p:nvPicPr>
          <p:cNvPr id="17" name="Picture 16" descr="A picture containing arthropod, invertebrate, trilobite&#10;&#10;Description automatically generated">
            <a:extLst>
              <a:ext uri="{FF2B5EF4-FFF2-40B4-BE49-F238E27FC236}">
                <a16:creationId xmlns:a16="http://schemas.microsoft.com/office/drawing/2014/main" id="{554CC882-E3DB-29F7-AE6D-1F974B5C596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6200000">
            <a:off x="1434958" y="2470502"/>
            <a:ext cx="2525463" cy="3367284"/>
          </a:xfrm>
          <a:prstGeom prst="rect">
            <a:avLst/>
          </a:prstGeom>
          <a:ln w="38100">
            <a:solidFill>
              <a:srgbClr val="47B5CA"/>
            </a:solidFill>
          </a:ln>
        </p:spPr>
      </p:pic>
      <p:sp>
        <p:nvSpPr>
          <p:cNvPr id="18" name="TextBox 17">
            <a:extLst>
              <a:ext uri="{FF2B5EF4-FFF2-40B4-BE49-F238E27FC236}">
                <a16:creationId xmlns:a16="http://schemas.microsoft.com/office/drawing/2014/main" id="{EAA632BC-98A6-4B61-FAED-87FCC25A32BC}"/>
              </a:ext>
            </a:extLst>
          </p:cNvPr>
          <p:cNvSpPr txBox="1"/>
          <p:nvPr/>
        </p:nvSpPr>
        <p:spPr>
          <a:xfrm>
            <a:off x="628652" y="5569544"/>
            <a:ext cx="8322317" cy="923330"/>
          </a:xfrm>
          <a:prstGeom prst="rect">
            <a:avLst/>
          </a:prstGeom>
          <a:noFill/>
        </p:spPr>
        <p:txBody>
          <a:bodyPr wrap="square">
            <a:spAutoFit/>
          </a:bodyPr>
          <a:lstStyle/>
          <a:p>
            <a:r>
              <a:rPr lang="en-GB" dirty="0"/>
              <a:t>How to share your ideas:</a:t>
            </a:r>
          </a:p>
          <a:p>
            <a:pPr marL="285750" indent="-285750">
              <a:buFont typeface="Arial" panose="020B0604020202020204" pitchFamily="34" charset="0"/>
              <a:buChar char="•"/>
            </a:pPr>
            <a:r>
              <a:rPr lang="en-GB" dirty="0"/>
              <a:t>You could be </a:t>
            </a:r>
            <a:r>
              <a:rPr lang="en-GB" b="1" dirty="0"/>
              <a:t>palaeontologist</a:t>
            </a:r>
            <a:r>
              <a:rPr lang="en-GB" dirty="0"/>
              <a:t> and write a list of features for an artist.</a:t>
            </a:r>
          </a:p>
          <a:p>
            <a:pPr marL="285750" indent="-285750">
              <a:buFont typeface="Arial" panose="020B0604020202020204" pitchFamily="34" charset="0"/>
              <a:buChar char="•"/>
            </a:pPr>
            <a:r>
              <a:rPr lang="en-GB" dirty="0"/>
              <a:t>You could be a </a:t>
            </a:r>
            <a:r>
              <a:rPr lang="en-GB" b="1" dirty="0"/>
              <a:t>scientific illustrator </a:t>
            </a:r>
            <a:r>
              <a:rPr lang="en-GB" dirty="0"/>
              <a:t>and draw what you think the animal looked like.</a:t>
            </a:r>
          </a:p>
        </p:txBody>
      </p:sp>
      <p:sp>
        <p:nvSpPr>
          <p:cNvPr id="19" name="TextBox 18">
            <a:extLst>
              <a:ext uri="{FF2B5EF4-FFF2-40B4-BE49-F238E27FC236}">
                <a16:creationId xmlns:a16="http://schemas.microsoft.com/office/drawing/2014/main" id="{023780D8-3D16-12CF-4802-3059F52D4CC9}"/>
              </a:ext>
            </a:extLst>
          </p:cNvPr>
          <p:cNvSpPr txBox="1"/>
          <p:nvPr/>
        </p:nvSpPr>
        <p:spPr>
          <a:xfrm>
            <a:off x="4762670" y="3377846"/>
            <a:ext cx="3905363" cy="1477328"/>
          </a:xfrm>
          <a:prstGeom prst="rect">
            <a:avLst/>
          </a:prstGeom>
          <a:noFill/>
        </p:spPr>
        <p:txBody>
          <a:bodyPr wrap="square">
            <a:spAutoFit/>
          </a:bodyPr>
          <a:lstStyle/>
          <a:p>
            <a:r>
              <a:rPr lang="en-GB" b="1" dirty="0"/>
              <a:t>What do you know about an animal from looking at its fossilised remains?</a:t>
            </a:r>
          </a:p>
          <a:p>
            <a:endParaRPr lang="en-GB" b="1" dirty="0"/>
          </a:p>
          <a:p>
            <a:r>
              <a:rPr lang="en-GB" b="1" dirty="0"/>
              <a:t>Can you predict what the animal looked like?</a:t>
            </a: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arthropod, invertebrate, trilobite&#10;&#10;Description automatically generated">
            <a:extLst>
              <a:ext uri="{FF2B5EF4-FFF2-40B4-BE49-F238E27FC236}">
                <a16:creationId xmlns:a16="http://schemas.microsoft.com/office/drawing/2014/main" id="{677252CA-3CEB-29A5-E8D0-1EB4A9E9068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741" b="2315"/>
          <a:stretch/>
        </p:blipFill>
        <p:spPr>
          <a:xfrm rot="16200000">
            <a:off x="1267923" y="-1001678"/>
            <a:ext cx="6866594" cy="8875687"/>
          </a:xfrm>
          <a:prstGeom prst="rect">
            <a:avLst/>
          </a:prstGeom>
        </p:spPr>
      </p:pic>
      <p:sp>
        <p:nvSpPr>
          <p:cNvPr id="8" name="TextBox 7">
            <a:extLst>
              <a:ext uri="{FF2B5EF4-FFF2-40B4-BE49-F238E27FC236}">
                <a16:creationId xmlns:a16="http://schemas.microsoft.com/office/drawing/2014/main" id="{946A54CE-E91C-0556-9905-EBD88E22D1AF}"/>
              </a:ext>
            </a:extLst>
          </p:cNvPr>
          <p:cNvSpPr txBox="1"/>
          <p:nvPr/>
        </p:nvSpPr>
        <p:spPr>
          <a:xfrm>
            <a:off x="755576" y="6309320"/>
            <a:ext cx="1973085" cy="369332"/>
          </a:xfrm>
          <a:prstGeom prst="rect">
            <a:avLst/>
          </a:prstGeom>
          <a:noFill/>
        </p:spPr>
        <p:txBody>
          <a:bodyPr wrap="square" rtlCol="0">
            <a:spAutoFit/>
          </a:bodyPr>
          <a:lstStyle/>
          <a:p>
            <a:r>
              <a:rPr lang="en-GB" dirty="0">
                <a:highlight>
                  <a:srgbClr val="FFFF00"/>
                </a:highlight>
              </a:rPr>
              <a:t>Fossil plaster cast 1</a:t>
            </a:r>
          </a:p>
        </p:txBody>
      </p:sp>
    </p:spTree>
    <p:extLst>
      <p:ext uri="{BB962C8B-B14F-4D97-AF65-F5344CB8AC3E}">
        <p14:creationId xmlns:p14="http://schemas.microsoft.com/office/powerpoint/2010/main" val="781638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up of a human brain&#10;&#10;Description automatically generated with medium confidence">
            <a:extLst>
              <a:ext uri="{FF2B5EF4-FFF2-40B4-BE49-F238E27FC236}">
                <a16:creationId xmlns:a16="http://schemas.microsoft.com/office/drawing/2014/main" id="{86CDBA86-9AE4-2FD0-DCB7-AA67F584762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23" t="1574" r="-124" b="1204"/>
          <a:stretch/>
        </p:blipFill>
        <p:spPr>
          <a:xfrm rot="16200000">
            <a:off x="1270000" y="-1016000"/>
            <a:ext cx="6858007" cy="8890009"/>
          </a:xfrm>
          <a:prstGeom prst="rect">
            <a:avLst/>
          </a:prstGeom>
        </p:spPr>
      </p:pic>
      <p:sp>
        <p:nvSpPr>
          <p:cNvPr id="5" name="TextBox 4">
            <a:extLst>
              <a:ext uri="{FF2B5EF4-FFF2-40B4-BE49-F238E27FC236}">
                <a16:creationId xmlns:a16="http://schemas.microsoft.com/office/drawing/2014/main" id="{F4D0D7D3-E872-6351-581B-A7BA2951B9FF}"/>
              </a:ext>
            </a:extLst>
          </p:cNvPr>
          <p:cNvSpPr txBox="1"/>
          <p:nvPr/>
        </p:nvSpPr>
        <p:spPr>
          <a:xfrm>
            <a:off x="755576" y="6309320"/>
            <a:ext cx="1973085" cy="369332"/>
          </a:xfrm>
          <a:prstGeom prst="rect">
            <a:avLst/>
          </a:prstGeom>
          <a:noFill/>
        </p:spPr>
        <p:txBody>
          <a:bodyPr wrap="square" lIns="91440" tIns="45720" rIns="91440" bIns="45720" rtlCol="0" anchor="t">
            <a:spAutoFit/>
          </a:bodyPr>
          <a:lstStyle/>
          <a:p>
            <a:r>
              <a:rPr lang="en-GB" dirty="0">
                <a:highlight>
                  <a:srgbClr val="FFFF00"/>
                </a:highlight>
              </a:rPr>
              <a:t>Fossil plaster cast 2</a:t>
            </a:r>
          </a:p>
        </p:txBody>
      </p:sp>
    </p:spTree>
    <p:extLst>
      <p:ext uri="{BB962C8B-B14F-4D97-AF65-F5344CB8AC3E}">
        <p14:creationId xmlns:p14="http://schemas.microsoft.com/office/powerpoint/2010/main" val="1741687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essert&#10;&#10;Description automatically generated">
            <a:extLst>
              <a:ext uri="{FF2B5EF4-FFF2-40B4-BE49-F238E27FC236}">
                <a16:creationId xmlns:a16="http://schemas.microsoft.com/office/drawing/2014/main" id="{6C52E33D-A376-BB3C-FFCF-A9FB56D3879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24" t="3154" r="123" b="-371"/>
          <a:stretch/>
        </p:blipFill>
        <p:spPr>
          <a:xfrm rot="16200000">
            <a:off x="1278467" y="-1007533"/>
            <a:ext cx="6858013" cy="8889550"/>
          </a:xfrm>
          <a:prstGeom prst="rect">
            <a:avLst/>
          </a:prstGeom>
        </p:spPr>
      </p:pic>
      <p:sp>
        <p:nvSpPr>
          <p:cNvPr id="5" name="TextBox 4">
            <a:extLst>
              <a:ext uri="{FF2B5EF4-FFF2-40B4-BE49-F238E27FC236}">
                <a16:creationId xmlns:a16="http://schemas.microsoft.com/office/drawing/2014/main" id="{8CD0F2B0-95BC-3166-031D-80B3780B7E15}"/>
              </a:ext>
            </a:extLst>
          </p:cNvPr>
          <p:cNvSpPr txBox="1"/>
          <p:nvPr/>
        </p:nvSpPr>
        <p:spPr>
          <a:xfrm>
            <a:off x="755576" y="6309320"/>
            <a:ext cx="1973085" cy="369332"/>
          </a:xfrm>
          <a:prstGeom prst="rect">
            <a:avLst/>
          </a:prstGeom>
          <a:noFill/>
        </p:spPr>
        <p:txBody>
          <a:bodyPr wrap="square" lIns="91440" tIns="45720" rIns="91440" bIns="45720" rtlCol="0" anchor="t">
            <a:spAutoFit/>
          </a:bodyPr>
          <a:lstStyle/>
          <a:p>
            <a:r>
              <a:rPr lang="en-GB" dirty="0">
                <a:highlight>
                  <a:srgbClr val="FFFF00"/>
                </a:highlight>
              </a:rPr>
              <a:t>Fossil plaster cast 3</a:t>
            </a:r>
          </a:p>
        </p:txBody>
      </p:sp>
    </p:spTree>
    <p:extLst>
      <p:ext uri="{BB962C8B-B14F-4D97-AF65-F5344CB8AC3E}">
        <p14:creationId xmlns:p14="http://schemas.microsoft.com/office/powerpoint/2010/main" val="1056448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Example of work (age 11)</a:t>
            </a:r>
          </a:p>
        </p:txBody>
      </p:sp>
      <p:pic>
        <p:nvPicPr>
          <p:cNvPr id="4" name="Picture 3" descr="Diagram&#10;&#10;Description automatically generated with low confidence">
            <a:extLst>
              <a:ext uri="{FF2B5EF4-FFF2-40B4-BE49-F238E27FC236}">
                <a16:creationId xmlns:a16="http://schemas.microsoft.com/office/drawing/2014/main" id="{3CB1E24B-1E5E-7150-5157-D053A5EBEB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1600" y="4281455"/>
            <a:ext cx="3412855" cy="2293377"/>
          </a:xfrm>
          <a:prstGeom prst="rect">
            <a:avLst/>
          </a:prstGeom>
          <a:ln w="38100">
            <a:solidFill>
              <a:srgbClr val="47B5CA"/>
            </a:solidFill>
          </a:ln>
        </p:spPr>
      </p:pic>
      <p:pic>
        <p:nvPicPr>
          <p:cNvPr id="6" name="Picture 5" descr="A close-up of a drawing&#10;&#10;Description automatically generated with low confidence">
            <a:extLst>
              <a:ext uri="{FF2B5EF4-FFF2-40B4-BE49-F238E27FC236}">
                <a16:creationId xmlns:a16="http://schemas.microsoft.com/office/drawing/2014/main" id="{4FBF52E7-38F8-A4D0-9DD5-BDB07BDEDA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71600" y="1546096"/>
            <a:ext cx="3412855" cy="2393739"/>
          </a:xfrm>
          <a:prstGeom prst="rect">
            <a:avLst/>
          </a:prstGeom>
          <a:ln w="38100">
            <a:solidFill>
              <a:srgbClr val="47B5CA"/>
            </a:solidFill>
          </a:ln>
        </p:spPr>
      </p:pic>
      <p:sp>
        <p:nvSpPr>
          <p:cNvPr id="7" name="TextBox 6">
            <a:extLst>
              <a:ext uri="{FF2B5EF4-FFF2-40B4-BE49-F238E27FC236}">
                <a16:creationId xmlns:a16="http://schemas.microsoft.com/office/drawing/2014/main" id="{A30ADE9D-E674-1B23-F738-D4BFC137866C}"/>
              </a:ext>
            </a:extLst>
          </p:cNvPr>
          <p:cNvSpPr txBox="1"/>
          <p:nvPr/>
        </p:nvSpPr>
        <p:spPr>
          <a:xfrm>
            <a:off x="5557860" y="2327895"/>
            <a:ext cx="2514766" cy="646331"/>
          </a:xfrm>
          <a:prstGeom prst="rect">
            <a:avLst/>
          </a:prstGeom>
          <a:noFill/>
        </p:spPr>
        <p:txBody>
          <a:bodyPr wrap="square" rtlCol="0">
            <a:spAutoFit/>
          </a:bodyPr>
          <a:lstStyle/>
          <a:p>
            <a:r>
              <a:rPr lang="en-GB" dirty="0"/>
              <a:t>Sketch of the plaster cast fossil 1 by a Year 6 child</a:t>
            </a:r>
          </a:p>
        </p:txBody>
      </p:sp>
      <p:sp>
        <p:nvSpPr>
          <p:cNvPr id="8" name="TextBox 7">
            <a:extLst>
              <a:ext uri="{FF2B5EF4-FFF2-40B4-BE49-F238E27FC236}">
                <a16:creationId xmlns:a16="http://schemas.microsoft.com/office/drawing/2014/main" id="{E230137E-1354-2A6B-7575-FC4906CC081F}"/>
              </a:ext>
            </a:extLst>
          </p:cNvPr>
          <p:cNvSpPr txBox="1"/>
          <p:nvPr/>
        </p:nvSpPr>
        <p:spPr>
          <a:xfrm>
            <a:off x="5557860" y="4281455"/>
            <a:ext cx="3049345" cy="646331"/>
          </a:xfrm>
          <a:prstGeom prst="rect">
            <a:avLst/>
          </a:prstGeom>
          <a:noFill/>
        </p:spPr>
        <p:txBody>
          <a:bodyPr wrap="square" rtlCol="0">
            <a:spAutoFit/>
          </a:bodyPr>
          <a:lstStyle/>
          <a:p>
            <a:r>
              <a:rPr lang="en-GB" dirty="0"/>
              <a:t>Year 6 child’s impression of what the animal looked like</a:t>
            </a:r>
          </a:p>
        </p:txBody>
      </p:sp>
      <p:sp>
        <p:nvSpPr>
          <p:cNvPr id="9" name="Rectangle: Rounded Corners 8">
            <a:extLst>
              <a:ext uri="{FF2B5EF4-FFF2-40B4-BE49-F238E27FC236}">
                <a16:creationId xmlns:a16="http://schemas.microsoft.com/office/drawing/2014/main" id="{DA12E366-B634-EDC3-BBD6-87FC75DB8D43}"/>
              </a:ext>
            </a:extLst>
          </p:cNvPr>
          <p:cNvSpPr/>
          <p:nvPr/>
        </p:nvSpPr>
        <p:spPr>
          <a:xfrm>
            <a:off x="5292080" y="5376275"/>
            <a:ext cx="3384376" cy="1198557"/>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accurate is the artist’s reconstruction?</a:t>
            </a:r>
          </a:p>
          <a:p>
            <a:pPr algn="ctr"/>
            <a:endParaRPr lang="en-GB" dirty="0"/>
          </a:p>
          <a:p>
            <a:pPr algn="ctr"/>
            <a:r>
              <a:rPr lang="en-GB" dirty="0"/>
              <a:t>Would you change anything?</a:t>
            </a:r>
          </a:p>
        </p:txBody>
      </p:sp>
    </p:spTree>
    <p:extLst>
      <p:ext uri="{BB962C8B-B14F-4D97-AF65-F5344CB8AC3E}">
        <p14:creationId xmlns:p14="http://schemas.microsoft.com/office/powerpoint/2010/main" val="32092257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2" name="TextBox 1">
            <a:extLst>
              <a:ext uri="{FF2B5EF4-FFF2-40B4-BE49-F238E27FC236}">
                <a16:creationId xmlns:a16="http://schemas.microsoft.com/office/drawing/2014/main" id="{51786277-1035-955B-431B-4DA1AD56A4F7}"/>
              </a:ext>
            </a:extLst>
          </p:cNvPr>
          <p:cNvSpPr txBox="1"/>
          <p:nvPr/>
        </p:nvSpPr>
        <p:spPr>
          <a:xfrm>
            <a:off x="628648" y="1844824"/>
            <a:ext cx="8280919" cy="4185761"/>
          </a:xfrm>
          <a:prstGeom prst="rect">
            <a:avLst/>
          </a:prstGeom>
          <a:noFill/>
        </p:spPr>
        <p:txBody>
          <a:bodyPr wrap="square" rtlCol="0">
            <a:spAutoFit/>
          </a:bodyPr>
          <a:lstStyle/>
          <a:p>
            <a:pPr marL="342900" indent="-342900">
              <a:spcAft>
                <a:spcPts val="1200"/>
              </a:spcAft>
              <a:buFont typeface="+mj-lt"/>
              <a:buAutoNum type="arabicPeriod"/>
            </a:pPr>
            <a:r>
              <a:rPr lang="en-GB" dirty="0"/>
              <a:t>The giant rhino was alive 26.5 million years ago and the beetle was alive 230 million years ago. </a:t>
            </a:r>
            <a:r>
              <a:rPr lang="en-GB" b="1" dirty="0"/>
              <a:t>Can you create a timeline to show the history of life on the Earth?</a:t>
            </a:r>
          </a:p>
          <a:p>
            <a:pPr marL="342900" indent="-342900">
              <a:spcAft>
                <a:spcPts val="1200"/>
              </a:spcAft>
              <a:buFont typeface="+mj-lt"/>
              <a:buAutoNum type="arabicPeriod"/>
            </a:pPr>
            <a:r>
              <a:rPr lang="en-GB" dirty="0"/>
              <a:t>How do</a:t>
            </a:r>
            <a:r>
              <a:rPr lang="en-GB" b="1" dirty="0"/>
              <a:t> fossils form? </a:t>
            </a:r>
          </a:p>
          <a:p>
            <a:pPr marL="342900" indent="-342900">
              <a:spcAft>
                <a:spcPts val="1200"/>
              </a:spcAft>
              <a:buFont typeface="+mj-lt"/>
              <a:buAutoNum type="arabicPeriod"/>
            </a:pPr>
            <a:r>
              <a:rPr lang="en-GB" dirty="0"/>
              <a:t>Mary Anning was a fossil collector. </a:t>
            </a:r>
            <a:r>
              <a:rPr lang="en-GB" b="1" dirty="0"/>
              <a:t>How has her work changed our ideas about fossils and evolution?</a:t>
            </a:r>
          </a:p>
          <a:p>
            <a:pPr marL="342900" indent="-342900">
              <a:spcAft>
                <a:spcPts val="1200"/>
              </a:spcAft>
              <a:buFont typeface="+mj-lt"/>
              <a:buAutoNum type="arabicPeriod"/>
            </a:pPr>
            <a:r>
              <a:rPr lang="en-GB" dirty="0"/>
              <a:t>The giant rhino had a very large skull, similar to a horse’s skull. </a:t>
            </a:r>
            <a:r>
              <a:rPr lang="en-GB" b="1" dirty="0"/>
              <a:t>What do you know about different skulls? How are they different/similar? </a:t>
            </a:r>
          </a:p>
          <a:p>
            <a:pPr marL="342900" indent="-342900">
              <a:spcAft>
                <a:spcPts val="1200"/>
              </a:spcAft>
              <a:buFont typeface="+mj-lt"/>
              <a:buAutoNum type="arabicPeriod"/>
            </a:pPr>
            <a:r>
              <a:rPr lang="en-GB" dirty="0"/>
              <a:t>The giant rhino had cone-shaped incisors. </a:t>
            </a:r>
            <a:r>
              <a:rPr lang="en-GB" b="1" dirty="0"/>
              <a:t>What do you know about different types of teeth and the jobs they do?</a:t>
            </a:r>
          </a:p>
          <a:p>
            <a:pPr marL="342900" indent="-342900">
              <a:spcAft>
                <a:spcPts val="1200"/>
              </a:spcAft>
              <a:buFont typeface="+mj-lt"/>
              <a:buAutoNum type="arabicPeriod"/>
            </a:pPr>
            <a:r>
              <a:rPr lang="en-GB" dirty="0"/>
              <a:t>Many animals and plants have become extinct. Some are critically endangered now. </a:t>
            </a:r>
            <a:r>
              <a:rPr lang="en-GB" b="1" dirty="0"/>
              <a:t>Which species are endangered now? Why?</a:t>
            </a:r>
            <a:r>
              <a:rPr lang="en-GB" dirty="0"/>
              <a:t> </a:t>
            </a:r>
            <a:endParaRPr lang="en-GB" b="1" dirty="0"/>
          </a:p>
        </p:txBody>
      </p:sp>
    </p:spTree>
    <p:extLst>
      <p:ext uri="{BB962C8B-B14F-4D97-AF65-F5344CB8AC3E}">
        <p14:creationId xmlns:p14="http://schemas.microsoft.com/office/powerpoint/2010/main" val="2415740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6" y="213755"/>
            <a:ext cx="8266565" cy="1325562"/>
          </a:xfrm>
        </p:spPr>
        <p:txBody>
          <a:bodyPr>
            <a:normAutofit/>
          </a:bodyPr>
          <a:lstStyle/>
          <a:p>
            <a:r>
              <a:rPr lang="en-GB">
                <a:latin typeface="+mn-lt"/>
              </a:rPr>
              <a:t>Time spiral to show the history of the Earth</a:t>
            </a:r>
          </a:p>
        </p:txBody>
      </p:sp>
      <p:pic>
        <p:nvPicPr>
          <p:cNvPr id="3" name="Picture 2" descr="Diagram&#10;&#10;Description automatically generated">
            <a:extLst>
              <a:ext uri="{FF2B5EF4-FFF2-40B4-BE49-F238E27FC236}">
                <a16:creationId xmlns:a16="http://schemas.microsoft.com/office/drawing/2014/main" id="{917D0D7F-C8A4-1B2C-0F39-56FC3206D3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9478" y="1438745"/>
            <a:ext cx="7225043" cy="5205500"/>
          </a:xfrm>
          <a:prstGeom prst="rect">
            <a:avLst/>
          </a:prstGeom>
        </p:spPr>
      </p:pic>
    </p:spTree>
    <p:extLst>
      <p:ext uri="{BB962C8B-B14F-4D97-AF65-F5344CB8AC3E}">
        <p14:creationId xmlns:p14="http://schemas.microsoft.com/office/powerpoint/2010/main" val="2227125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a:latin typeface="+mn-lt"/>
              </a:rPr>
              <a:t>Cross-curricular links</a:t>
            </a:r>
          </a:p>
        </p:txBody>
      </p:sp>
      <p:pic>
        <p:nvPicPr>
          <p:cNvPr id="3" name="Picture 2" descr="A picture containing text&#10;&#10;Description automatically generated">
            <a:extLst>
              <a:ext uri="{FF2B5EF4-FFF2-40B4-BE49-F238E27FC236}">
                <a16:creationId xmlns:a16="http://schemas.microsoft.com/office/drawing/2014/main" id="{5E9F139B-6FEC-3444-A42B-A999125CB10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0272" y="4756983"/>
            <a:ext cx="1929470" cy="1887262"/>
          </a:xfrm>
          <a:prstGeom prst="rect">
            <a:avLst/>
          </a:prstGeom>
        </p:spPr>
      </p:pic>
      <p:sp>
        <p:nvSpPr>
          <p:cNvPr id="5" name="Rectangle: Rounded Corners 4">
            <a:extLst>
              <a:ext uri="{FF2B5EF4-FFF2-40B4-BE49-F238E27FC236}">
                <a16:creationId xmlns:a16="http://schemas.microsoft.com/office/drawing/2014/main" id="{5942FA05-32CF-E12F-7D17-91C90D03B0B7}"/>
              </a:ext>
            </a:extLst>
          </p:cNvPr>
          <p:cNvSpPr/>
          <p:nvPr/>
        </p:nvSpPr>
        <p:spPr>
          <a:xfrm>
            <a:off x="937132" y="1552993"/>
            <a:ext cx="7235268" cy="32396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Newspaper report - Write a report about the discovery of a completely new dinosaur (could be imaginary), a new fossil find, the discovery of the giant rhino fossil or the beetle fossil.</a:t>
            </a:r>
            <a:b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a:p>
            <a:pPr marL="285750" indent="-285750">
              <a:buFont typeface="Arial" panose="020B0604020202020204" pitchFamily="34" charset="0"/>
              <a:buChar char="•"/>
            </a:pPr>
            <a:r>
              <a:rPr lang="en-GB"/>
              <a:t>Letters - Using your knowledge of a particular fossil, write a letter to an artist explaining how the ancient animal should be drawn.</a:t>
            </a:r>
            <a:br>
              <a:rPr lang="en-GB"/>
            </a:br>
            <a:endParaRPr lang="en-GB"/>
          </a:p>
          <a:p>
            <a:pPr marL="285750" indent="-285750">
              <a:buFont typeface="Arial" panose="020B0604020202020204" pitchFamily="34" charset="0"/>
              <a:buChar char="•"/>
            </a:pPr>
            <a:r>
              <a:rPr lang="en-GB"/>
              <a:t>Reading - The Just So story 'How the Rhino got its skin' by Rudyard Kipling.</a:t>
            </a:r>
          </a:p>
        </p:txBody>
      </p:sp>
    </p:spTree>
    <p:extLst>
      <p:ext uri="{BB962C8B-B14F-4D97-AF65-F5344CB8AC3E}">
        <p14:creationId xmlns:p14="http://schemas.microsoft.com/office/powerpoint/2010/main" val="2588583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22058"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©Primary Science Teaching Trust 2022</a:t>
            </a:r>
            <a:r>
              <a:rPr kumimoji="0" lang="en-GB"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7BB9813-6A19-CCE6-8733-355EAAEA7F68}"/>
              </a:ext>
            </a:extLst>
          </p:cNvPr>
          <p:cNvSpPr txBox="1"/>
          <p:nvPr/>
        </p:nvSpPr>
        <p:spPr>
          <a:xfrm>
            <a:off x="612549" y="1227600"/>
            <a:ext cx="8151205" cy="5355312"/>
          </a:xfrm>
          <a:prstGeom prst="rect">
            <a:avLst/>
          </a:prstGeom>
          <a:noFill/>
        </p:spPr>
        <p:txBody>
          <a:bodyPr wrap="square">
            <a:spAutoFit/>
          </a:bodyPr>
          <a:lstStyle/>
          <a:p>
            <a:pPr algn="l"/>
            <a:r>
              <a:rPr lang="en-GB" b="1" dirty="0">
                <a:latin typeface="Calibri" panose="020F0502020204030204" pitchFamily="34" charset="0"/>
              </a:rPr>
              <a:t>algae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simple, non-flowering plant that usually lives in water</a:t>
            </a:r>
          </a:p>
          <a:p>
            <a:pPr algn="l"/>
            <a:endParaRPr lang="en-GB" dirty="0">
              <a:latin typeface="Calibri" panose="020F0502020204030204" pitchFamily="34" charset="0"/>
            </a:endParaRPr>
          </a:p>
          <a:p>
            <a:pPr algn="l"/>
            <a:r>
              <a:rPr lang="en-GB" b="1" dirty="0">
                <a:latin typeface="Calibri" panose="020F0502020204030204" pitchFamily="34" charset="0"/>
              </a:rPr>
              <a:t>bones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hard tissue making up the skeleton in humans and other vertebrates</a:t>
            </a:r>
          </a:p>
          <a:p>
            <a:pPr algn="l"/>
            <a:endParaRPr lang="en-GB" b="1" dirty="0">
              <a:latin typeface="Calibri" panose="020F0502020204030204" pitchFamily="34" charset="0"/>
            </a:endParaRPr>
          </a:p>
          <a:p>
            <a:pPr algn="l"/>
            <a:r>
              <a:rPr lang="en-GB" b="1" dirty="0">
                <a:latin typeface="Calibri" panose="020F0502020204030204" pitchFamily="34" charset="0"/>
              </a:rPr>
              <a:t>coprolite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fossilised faeces (poo) of animals that lived millions of years ago</a:t>
            </a:r>
          </a:p>
          <a:p>
            <a:pPr algn="l"/>
            <a:endParaRPr lang="en-GB" dirty="0">
              <a:latin typeface="Calibri" panose="020F0502020204030204" pitchFamily="34" charset="0"/>
            </a:endParaRPr>
          </a:p>
          <a:p>
            <a:pPr algn="l"/>
            <a:r>
              <a:rPr lang="en-GB" b="1" dirty="0">
                <a:latin typeface="Calibri" panose="020F0502020204030204" pitchFamily="34" charset="0"/>
              </a:rPr>
              <a:t>endangered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animals or plants that may soon not exist because there are very few now alive</a:t>
            </a:r>
          </a:p>
          <a:p>
            <a:pPr algn="l"/>
            <a:endParaRPr lang="en-GB" dirty="0">
              <a:latin typeface="Calibri" panose="020F0502020204030204" pitchFamily="34" charset="0"/>
            </a:endParaRPr>
          </a:p>
          <a:p>
            <a:pPr algn="l"/>
            <a:r>
              <a:rPr lang="en-GB" b="1" dirty="0">
                <a:latin typeface="Calibri" panose="020F0502020204030204" pitchFamily="34" charset="0"/>
              </a:rPr>
              <a:t>fauna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the animals of a particular region, habitat or period</a:t>
            </a:r>
          </a:p>
          <a:p>
            <a:pPr algn="l"/>
            <a:endParaRPr lang="en-GB" dirty="0">
              <a:latin typeface="Calibri" panose="020F0502020204030204" pitchFamily="34" charset="0"/>
            </a:endParaRPr>
          </a:p>
          <a:p>
            <a:pPr algn="l"/>
            <a:r>
              <a:rPr lang="en-GB" b="1" dirty="0">
                <a:latin typeface="Calibri" panose="020F0502020204030204" pitchFamily="34" charset="0"/>
              </a:rPr>
              <a:t>fossil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the remains or impression of an ancient plant or animal embedded in rock. Fossils are not the remains of the organism itself! They are rocks</a:t>
            </a:r>
          </a:p>
          <a:p>
            <a:pPr algn="l"/>
            <a:endParaRPr lang="en-GB" dirty="0">
              <a:latin typeface="Calibri" panose="020F0502020204030204" pitchFamily="34" charset="0"/>
            </a:endParaRPr>
          </a:p>
          <a:p>
            <a:pPr algn="l"/>
            <a:r>
              <a:rPr lang="en-GB" b="1" dirty="0">
                <a:latin typeface="Calibri" panose="020F0502020204030204" pitchFamily="34" charset="0"/>
              </a:rPr>
              <a:t>incisors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narrow-edged tooth at the front of the mouth in most mammals, for cutting food</a:t>
            </a:r>
          </a:p>
          <a:p>
            <a:pPr algn="l"/>
            <a:endParaRPr lang="en-GB" dirty="0">
              <a:latin typeface="Calibri" panose="020F0502020204030204" pitchFamily="34" charset="0"/>
            </a:endParaRPr>
          </a:p>
          <a:p>
            <a:pPr algn="l"/>
            <a:r>
              <a:rPr lang="en-GB" b="1" dirty="0">
                <a:latin typeface="Calibri" panose="020F0502020204030204" pitchFamily="34" charset="0"/>
              </a:rPr>
              <a:t>inclusion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body or particle of distinct composition embedded in a rock or other material as it forms</a:t>
            </a:r>
          </a:p>
        </p:txBody>
      </p:sp>
      <p:pic>
        <p:nvPicPr>
          <p:cNvPr id="10" name="Picture 9" descr="Two rhinoceros drinking water&#10;&#10;Description automatically generated">
            <a:extLst>
              <a:ext uri="{FF2B5EF4-FFF2-40B4-BE49-F238E27FC236}">
                <a16:creationId xmlns:a16="http://schemas.microsoft.com/office/drawing/2014/main" id="{3DE6E10B-ED80-3825-6E08-7AC9BEF9C4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7606" y="365127"/>
            <a:ext cx="1478071" cy="831625"/>
          </a:xfrm>
          <a:prstGeom prst="rect">
            <a:avLst/>
          </a:prstGeom>
        </p:spPr>
      </p:pic>
      <p:sp>
        <p:nvSpPr>
          <p:cNvPr id="13" name="Title 1">
            <a:extLst>
              <a:ext uri="{FF2B5EF4-FFF2-40B4-BE49-F238E27FC236}">
                <a16:creationId xmlns:a16="http://schemas.microsoft.com/office/drawing/2014/main" id="{C0E19385-BA20-C792-3147-1DC98C7BE16D}"/>
              </a:ext>
            </a:extLst>
          </p:cNvPr>
          <p:cNvSpPr>
            <a:spLocks noGrp="1"/>
          </p:cNvSpPr>
          <p:nvPr>
            <p:ph type="title"/>
          </p:nvPr>
        </p:nvSpPr>
        <p:spPr>
          <a:xfrm>
            <a:off x="612549" y="118158"/>
            <a:ext cx="7886700" cy="1325562"/>
          </a:xfrm>
        </p:spPr>
        <p:txBody>
          <a:bodyPr>
            <a:normAutofit/>
          </a:bodyPr>
          <a:lstStyle/>
          <a:p>
            <a:r>
              <a:rPr lang="en-GB" dirty="0">
                <a:latin typeface="+mn-lt"/>
              </a:rPr>
              <a:t>Key vocabulary</a:t>
            </a:r>
          </a:p>
        </p:txBody>
      </p:sp>
    </p:spTree>
    <p:extLst>
      <p:ext uri="{BB962C8B-B14F-4D97-AF65-F5344CB8AC3E}">
        <p14:creationId xmlns:p14="http://schemas.microsoft.com/office/powerpoint/2010/main" val="3540396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12549" y="118158"/>
            <a:ext cx="7886700" cy="1325562"/>
          </a:xfrm>
        </p:spPr>
        <p:txBody>
          <a:bodyPr>
            <a:normAutofit/>
          </a:bodyPr>
          <a:lstStyle/>
          <a:p>
            <a:r>
              <a:rPr lang="en-GB" dirty="0">
                <a:latin typeface="+mn-lt"/>
              </a:rPr>
              <a:t>Key vocabulary</a:t>
            </a:r>
          </a:p>
        </p:txBody>
      </p:sp>
      <p:pic>
        <p:nvPicPr>
          <p:cNvPr id="9" name="Picture 8" descr="Two rhinoceros drinking water&#10;&#10;Description automatically generated">
            <a:extLst>
              <a:ext uri="{FF2B5EF4-FFF2-40B4-BE49-F238E27FC236}">
                <a16:creationId xmlns:a16="http://schemas.microsoft.com/office/drawing/2014/main" id="{76CBC442-1691-FF37-85C8-F0EA7BF46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7606" y="365127"/>
            <a:ext cx="1478071" cy="831625"/>
          </a:xfrm>
          <a:prstGeom prst="rect">
            <a:avLst/>
          </a:prstGeom>
        </p:spPr>
      </p:pic>
      <p:sp>
        <p:nvSpPr>
          <p:cNvPr id="3" name="TextBox 2">
            <a:extLst>
              <a:ext uri="{FF2B5EF4-FFF2-40B4-BE49-F238E27FC236}">
                <a16:creationId xmlns:a16="http://schemas.microsoft.com/office/drawing/2014/main" id="{24549DA1-3EA2-70A7-CF5B-0DBC51E18F92}"/>
              </a:ext>
            </a:extLst>
          </p:cNvPr>
          <p:cNvSpPr txBox="1"/>
          <p:nvPr/>
        </p:nvSpPr>
        <p:spPr>
          <a:xfrm>
            <a:off x="612549" y="1228079"/>
            <a:ext cx="7886700" cy="5632311"/>
          </a:xfrm>
          <a:prstGeom prst="rect">
            <a:avLst/>
          </a:prstGeom>
          <a:noFill/>
        </p:spPr>
        <p:txBody>
          <a:bodyPr wrap="square">
            <a:spAutoFit/>
          </a:bodyPr>
          <a:lstStyle/>
          <a:p>
            <a:r>
              <a:rPr lang="en-GB" b="1" dirty="0">
                <a:latin typeface="Calibri" panose="020F0502020204030204" pitchFamily="34" charset="0"/>
              </a:rPr>
              <a:t>insect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an invertebrate with three distinct body parts: head, thorax and abdomen</a:t>
            </a:r>
          </a:p>
          <a:p>
            <a:pPr algn="l"/>
            <a:br>
              <a:rPr lang="en-GB" b="1" dirty="0">
                <a:latin typeface="Calibri" panose="020F0502020204030204" pitchFamily="34" charset="0"/>
              </a:rPr>
            </a:br>
            <a:r>
              <a:rPr lang="en-GB" b="1" dirty="0">
                <a:latin typeface="Calibri" panose="020F0502020204030204" pitchFamily="34" charset="0"/>
              </a:rPr>
              <a:t>mammals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warm-blooded animal with a backbone that has hair or fur; females produce milk to feed their young and (typically) give birth to live young</a:t>
            </a:r>
          </a:p>
          <a:p>
            <a:pPr algn="l"/>
            <a:endParaRPr lang="en-GB" b="1" dirty="0">
              <a:latin typeface="Calibri" panose="020F0502020204030204" pitchFamily="34" charset="0"/>
            </a:endParaRPr>
          </a:p>
          <a:p>
            <a:pPr algn="l"/>
            <a:r>
              <a:rPr lang="en-GB" b="1" dirty="0">
                <a:latin typeface="Calibri" panose="020F0502020204030204" pitchFamily="34" charset="0"/>
              </a:rPr>
              <a:t>palaeontologist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scientist who studies the remains of plants and animals that lived millions of years ago</a:t>
            </a:r>
          </a:p>
          <a:p>
            <a:pPr algn="l"/>
            <a:endParaRPr lang="en-GB" dirty="0">
              <a:latin typeface="Calibri" panose="020F0502020204030204" pitchFamily="34" charset="0"/>
            </a:endParaRPr>
          </a:p>
          <a:p>
            <a:pPr algn="l"/>
            <a:r>
              <a:rPr lang="en-GB" b="1" dirty="0">
                <a:latin typeface="Calibri" panose="020F0502020204030204" pitchFamily="34" charset="0"/>
              </a:rPr>
              <a:t>skull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bone framework around the brain of a vertebrate</a:t>
            </a:r>
          </a:p>
          <a:p>
            <a:pPr algn="l"/>
            <a:endParaRPr lang="en-GB" b="1" dirty="0">
              <a:latin typeface="Calibri" panose="020F0502020204030204" pitchFamily="34" charset="0"/>
            </a:endParaRPr>
          </a:p>
          <a:p>
            <a:pPr algn="l"/>
            <a:r>
              <a:rPr lang="en-GB" b="1" dirty="0">
                <a:latin typeface="Calibri" panose="020F0502020204030204" pitchFamily="34" charset="0"/>
              </a:rPr>
              <a:t>species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group of living things that can reproduce with one another in nature to produce offspring</a:t>
            </a:r>
          </a:p>
          <a:p>
            <a:pPr algn="l"/>
            <a:endParaRPr lang="en-GB" b="1" dirty="0">
              <a:latin typeface="Calibri" panose="020F0502020204030204" pitchFamily="34" charset="0"/>
            </a:endParaRPr>
          </a:p>
          <a:p>
            <a:pPr algn="l"/>
            <a:r>
              <a:rPr lang="en-GB" b="1" dirty="0">
                <a:latin typeface="Calibri" panose="020F0502020204030204" pitchFamily="34" charset="0"/>
              </a:rPr>
              <a:t>synchrotron microtomography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process that uses x-rays to recreate a virtual 3D model of an object without destroying the original object</a:t>
            </a:r>
          </a:p>
          <a:p>
            <a:pPr algn="l"/>
            <a:endParaRPr lang="en-GB" dirty="0">
              <a:latin typeface="Calibri" panose="020F0502020204030204" pitchFamily="34" charset="0"/>
            </a:endParaRPr>
          </a:p>
          <a:p>
            <a:pPr algn="l"/>
            <a:r>
              <a:rPr lang="en-GB" b="1" dirty="0">
                <a:latin typeface="Calibri" panose="020F0502020204030204" pitchFamily="34" charset="0"/>
              </a:rPr>
              <a:t>trace fossil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fossil of a footprint, trail, burrow, or other trace of an animal (or plant), rather than of the animal itself</a:t>
            </a:r>
          </a:p>
          <a:p>
            <a:pPr algn="l"/>
            <a:endParaRPr lang="en-GB" dirty="0">
              <a:latin typeface="Calibri" panose="020F0502020204030204" pitchFamily="34" charset="0"/>
            </a:endParaRPr>
          </a:p>
          <a:p>
            <a:pPr algn="l"/>
            <a:r>
              <a:rPr lang="en-GB" b="1" dirty="0">
                <a:latin typeface="Calibri" panose="020F0502020204030204" pitchFamily="34" charset="0"/>
              </a:rPr>
              <a:t>x-rays </a:t>
            </a:r>
            <a:r>
              <a:rPr lang="en-GB" dirty="0">
                <a:latin typeface="Calibri" panose="020F0502020204030204" pitchFamily="34" charset="0"/>
              </a:rPr>
              <a:t>-</a:t>
            </a:r>
            <a:r>
              <a:rPr lang="en-GB" b="1" dirty="0">
                <a:latin typeface="Calibri" panose="020F0502020204030204" pitchFamily="34" charset="0"/>
              </a:rPr>
              <a:t> </a:t>
            </a:r>
            <a:r>
              <a:rPr lang="en-GB" dirty="0">
                <a:latin typeface="Calibri" panose="020F0502020204030204" pitchFamily="34" charset="0"/>
              </a:rPr>
              <a:t>a type of radiation which is able to pass through many materials</a:t>
            </a:r>
          </a:p>
        </p:txBody>
      </p:sp>
    </p:spTree>
    <p:extLst>
      <p:ext uri="{BB962C8B-B14F-4D97-AF65-F5344CB8AC3E}">
        <p14:creationId xmlns:p14="http://schemas.microsoft.com/office/powerpoint/2010/main" val="3544751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3" name="Rectangle: Rounded Corners 2">
            <a:extLst>
              <a:ext uri="{FF2B5EF4-FFF2-40B4-BE49-F238E27FC236}">
                <a16:creationId xmlns:a16="http://schemas.microsoft.com/office/drawing/2014/main" id="{1D2AF1FC-73D4-FA71-B853-00D5D452644E}"/>
              </a:ext>
            </a:extLst>
          </p:cNvPr>
          <p:cNvSpPr/>
          <p:nvPr/>
        </p:nvSpPr>
        <p:spPr>
          <a:xfrm>
            <a:off x="2861902" y="1340768"/>
            <a:ext cx="3420196" cy="542447"/>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Which is the Odd One Out? Why?</a:t>
            </a:r>
          </a:p>
        </p:txBody>
      </p:sp>
      <p:pic>
        <p:nvPicPr>
          <p:cNvPr id="8" name="Picture 7" descr="A collage of a rhinoceros&#10;&#10;Description automatically generated with medium confidence">
            <a:extLst>
              <a:ext uri="{FF2B5EF4-FFF2-40B4-BE49-F238E27FC236}">
                <a16:creationId xmlns:a16="http://schemas.microsoft.com/office/drawing/2014/main" id="{688EF64C-D202-478D-89EE-3E6BCBE37A7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3401" y="2060848"/>
            <a:ext cx="6837955" cy="4637830"/>
          </a:xfrm>
          <a:prstGeom prst="rect">
            <a:avLst/>
          </a:prstGeom>
          <a:ln w="38100">
            <a:solidFill>
              <a:srgbClr val="47B5CA"/>
            </a:solidFill>
          </a:ln>
        </p:spPr>
      </p:pic>
      <p:sp>
        <p:nvSpPr>
          <p:cNvPr id="9" name="Oval 8">
            <a:extLst>
              <a:ext uri="{FF2B5EF4-FFF2-40B4-BE49-F238E27FC236}">
                <a16:creationId xmlns:a16="http://schemas.microsoft.com/office/drawing/2014/main" id="{9965CC41-4317-7FB5-7521-D70A635A5374}"/>
              </a:ext>
            </a:extLst>
          </p:cNvPr>
          <p:cNvSpPr/>
          <p:nvPr/>
        </p:nvSpPr>
        <p:spPr>
          <a:xfrm>
            <a:off x="973401" y="3897999"/>
            <a:ext cx="331956" cy="360728"/>
          </a:xfrm>
          <a:prstGeom prst="ellipse">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1</a:t>
            </a:r>
          </a:p>
        </p:txBody>
      </p:sp>
      <p:sp>
        <p:nvSpPr>
          <p:cNvPr id="13" name="Oval 12">
            <a:extLst>
              <a:ext uri="{FF2B5EF4-FFF2-40B4-BE49-F238E27FC236}">
                <a16:creationId xmlns:a16="http://schemas.microsoft.com/office/drawing/2014/main" id="{41A9ADA9-4307-F55A-8AFF-752969258DC3}"/>
              </a:ext>
            </a:extLst>
          </p:cNvPr>
          <p:cNvSpPr/>
          <p:nvPr/>
        </p:nvSpPr>
        <p:spPr>
          <a:xfrm>
            <a:off x="4406021" y="6211954"/>
            <a:ext cx="331956" cy="360729"/>
          </a:xfrm>
          <a:prstGeom prst="ellipse">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4</a:t>
            </a:r>
          </a:p>
        </p:txBody>
      </p:sp>
      <p:sp>
        <p:nvSpPr>
          <p:cNvPr id="14" name="Oval 13">
            <a:extLst>
              <a:ext uri="{FF2B5EF4-FFF2-40B4-BE49-F238E27FC236}">
                <a16:creationId xmlns:a16="http://schemas.microsoft.com/office/drawing/2014/main" id="{9DE184D2-A640-8551-2B97-7FE06B155593}"/>
              </a:ext>
            </a:extLst>
          </p:cNvPr>
          <p:cNvSpPr/>
          <p:nvPr/>
        </p:nvSpPr>
        <p:spPr>
          <a:xfrm>
            <a:off x="973401" y="6211955"/>
            <a:ext cx="331956" cy="360729"/>
          </a:xfrm>
          <a:prstGeom prst="ellipse">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3</a:t>
            </a:r>
          </a:p>
        </p:txBody>
      </p:sp>
      <p:sp>
        <p:nvSpPr>
          <p:cNvPr id="15" name="Oval 14">
            <a:extLst>
              <a:ext uri="{FF2B5EF4-FFF2-40B4-BE49-F238E27FC236}">
                <a16:creationId xmlns:a16="http://schemas.microsoft.com/office/drawing/2014/main" id="{DB04DA94-EEA5-533F-1BB4-0B76F10C7B98}"/>
              </a:ext>
            </a:extLst>
          </p:cNvPr>
          <p:cNvSpPr/>
          <p:nvPr/>
        </p:nvSpPr>
        <p:spPr>
          <a:xfrm>
            <a:off x="4406021" y="3897999"/>
            <a:ext cx="331956" cy="360728"/>
          </a:xfrm>
          <a:prstGeom prst="ellipse">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2</a:t>
            </a:r>
          </a:p>
        </p:txBody>
      </p:sp>
      <p:sp>
        <p:nvSpPr>
          <p:cNvPr id="16" name="TextBox 15">
            <a:extLst>
              <a:ext uri="{FF2B5EF4-FFF2-40B4-BE49-F238E27FC236}">
                <a16:creationId xmlns:a16="http://schemas.microsoft.com/office/drawing/2014/main" id="{BB753198-ADC6-9B40-5110-79CA7CDE9A49}"/>
              </a:ext>
            </a:extLst>
          </p:cNvPr>
          <p:cNvSpPr txBox="1"/>
          <p:nvPr/>
        </p:nvSpPr>
        <p:spPr>
          <a:xfrm rot="16200000">
            <a:off x="7454379" y="5977003"/>
            <a:ext cx="1148667" cy="283770"/>
          </a:xfrm>
          <a:prstGeom prst="rect">
            <a:avLst/>
          </a:prstGeom>
          <a:noFill/>
        </p:spPr>
        <p:txBody>
          <a:bodyPr wrap="none" rtlCol="0">
            <a:spAutoFit/>
          </a:bodyPr>
          <a:lstStyle/>
          <a:p>
            <a:r>
              <a:rPr lang="en-GB" sz="1400"/>
              <a:t>© PaleoMatt*</a:t>
            </a:r>
          </a:p>
        </p:txBody>
      </p:sp>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Who were the scientists?</a:t>
            </a:r>
          </a:p>
        </p:txBody>
      </p:sp>
      <p:sp>
        <p:nvSpPr>
          <p:cNvPr id="3" name="TextBox 2">
            <a:extLst>
              <a:ext uri="{FF2B5EF4-FFF2-40B4-BE49-F238E27FC236}">
                <a16:creationId xmlns:a16="http://schemas.microsoft.com/office/drawing/2014/main" id="{148CE9AE-F5AA-5CAC-237F-5DED5F6DFBBA}"/>
              </a:ext>
            </a:extLst>
          </p:cNvPr>
          <p:cNvSpPr txBox="1"/>
          <p:nvPr/>
        </p:nvSpPr>
        <p:spPr>
          <a:xfrm>
            <a:off x="628648" y="1484784"/>
            <a:ext cx="8604528" cy="923330"/>
          </a:xfrm>
          <a:prstGeom prst="rect">
            <a:avLst/>
          </a:prstGeom>
          <a:noFill/>
        </p:spPr>
        <p:txBody>
          <a:bodyPr wrap="square">
            <a:spAutoFit/>
          </a:bodyPr>
          <a:lstStyle/>
          <a:p>
            <a:r>
              <a:rPr lang="en-GB" b="1" dirty="0">
                <a:latin typeface="Calibri" panose="020F0502020204030204" pitchFamily="34" charset="0"/>
                <a:ea typeface="Calibri" panose="020F0502020204030204" pitchFamily="34" charset="0"/>
                <a:cs typeface="Times New Roman" panose="02020603050405020304" pitchFamily="18" charset="0"/>
              </a:rPr>
              <a:t>Dr Deng Tao </a:t>
            </a:r>
            <a:r>
              <a:rPr lang="en-GB" dirty="0">
                <a:latin typeface="Calibri" panose="020F0502020204030204" pitchFamily="34" charset="0"/>
                <a:ea typeface="Calibri" panose="020F0502020204030204" pitchFamily="34" charset="0"/>
                <a:cs typeface="Times New Roman" panose="02020603050405020304" pitchFamily="18" charset="0"/>
              </a:rPr>
              <a:t>is one of the scientists who worked on this project.</a:t>
            </a:r>
          </a:p>
          <a:p>
            <a:endParaRPr lang="en-GB"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Calibri" panose="020F0502020204030204" pitchFamily="34" charset="0"/>
                <a:ea typeface="Calibri" panose="020F0502020204030204" pitchFamily="34" charset="0"/>
                <a:cs typeface="Times New Roman" panose="02020603050405020304" pitchFamily="18" charset="0"/>
              </a:rPr>
              <a:t>He studies the fossils of mammals. He is a </a:t>
            </a:r>
            <a:r>
              <a:rPr lang="en-GB" b="1" dirty="0">
                <a:latin typeface="Calibri" panose="020F0502020204030204" pitchFamily="34" charset="0"/>
                <a:ea typeface="Calibri" panose="020F0502020204030204" pitchFamily="34" charset="0"/>
                <a:cs typeface="Times New Roman" panose="02020603050405020304" pitchFamily="18" charset="0"/>
              </a:rPr>
              <a:t>palaeontologist</a:t>
            </a:r>
            <a:r>
              <a:rPr lang="en-GB" dirty="0">
                <a:latin typeface="Calibri" panose="020F0502020204030204" pitchFamily="34" charset="0"/>
                <a:ea typeface="Calibri" panose="020F0502020204030204" pitchFamily="34" charset="0"/>
                <a:cs typeface="Times New Roman" panose="02020603050405020304" pitchFamily="18" charset="0"/>
              </a:rPr>
              <a:t>.</a:t>
            </a:r>
          </a:p>
        </p:txBody>
      </p:sp>
      <p:sp>
        <p:nvSpPr>
          <p:cNvPr id="4" name="TextBox 3">
            <a:extLst>
              <a:ext uri="{FF2B5EF4-FFF2-40B4-BE49-F238E27FC236}">
                <a16:creationId xmlns:a16="http://schemas.microsoft.com/office/drawing/2014/main" id="{57CB15F6-0FCE-BAF6-985A-F18378A42B35}"/>
              </a:ext>
            </a:extLst>
          </p:cNvPr>
          <p:cNvSpPr txBox="1"/>
          <p:nvPr/>
        </p:nvSpPr>
        <p:spPr>
          <a:xfrm>
            <a:off x="628648" y="5945021"/>
            <a:ext cx="7665156" cy="646331"/>
          </a:xfrm>
          <a:prstGeom prst="rect">
            <a:avLst/>
          </a:prstGeom>
          <a:noFill/>
        </p:spPr>
        <p:txBody>
          <a:bodyPr wrap="square">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Dr Tao works at the Institute of Vertebrate </a:t>
            </a:r>
            <a:r>
              <a:rPr lang="en-GB" dirty="0" err="1">
                <a:latin typeface="Calibri" panose="020F0502020204030204" pitchFamily="34" charset="0"/>
                <a:ea typeface="Calibri" panose="020F0502020204030204" pitchFamily="34" charset="0"/>
                <a:cs typeface="Times New Roman" panose="02020603050405020304" pitchFamily="18" charset="0"/>
              </a:rPr>
              <a:t>Paleontology</a:t>
            </a:r>
            <a:r>
              <a:rPr lang="en-GB" dirty="0">
                <a:latin typeface="Calibri" panose="020F0502020204030204" pitchFamily="34" charset="0"/>
                <a:ea typeface="Calibri" panose="020F0502020204030204" pitchFamily="34" charset="0"/>
                <a:cs typeface="Times New Roman" panose="02020603050405020304" pitchFamily="18" charset="0"/>
              </a:rPr>
              <a:t> and </a:t>
            </a:r>
            <a:r>
              <a:rPr lang="en-GB" dirty="0" err="1">
                <a:latin typeface="Calibri" panose="020F0502020204030204" pitchFamily="34" charset="0"/>
                <a:ea typeface="Calibri" panose="020F0502020204030204" pitchFamily="34" charset="0"/>
                <a:cs typeface="Times New Roman" panose="02020603050405020304" pitchFamily="18" charset="0"/>
              </a:rPr>
              <a:t>Paleoanthropology</a:t>
            </a:r>
            <a:r>
              <a:rPr lang="en-GB" dirty="0">
                <a:latin typeface="Calibri" panose="020F0502020204030204" pitchFamily="34" charset="0"/>
                <a:ea typeface="Calibri" panose="020F0502020204030204" pitchFamily="34" charset="0"/>
                <a:cs typeface="Times New Roman" panose="02020603050405020304" pitchFamily="18" charset="0"/>
              </a:rPr>
              <a:t> in Beijing, China.</a:t>
            </a:r>
          </a:p>
        </p:txBody>
      </p:sp>
      <p:pic>
        <p:nvPicPr>
          <p:cNvPr id="5" name="Picture 4">
            <a:extLst>
              <a:ext uri="{FF2B5EF4-FFF2-40B4-BE49-F238E27FC236}">
                <a16:creationId xmlns:a16="http://schemas.microsoft.com/office/drawing/2014/main" id="{195574F0-8D29-AB7A-1371-4445E8119BF6}"/>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43608" y="2708920"/>
            <a:ext cx="4392488" cy="2928324"/>
          </a:xfrm>
          <a:prstGeom prst="rect">
            <a:avLst/>
          </a:prstGeom>
          <a:ln w="38100">
            <a:solidFill>
              <a:srgbClr val="47B5CA"/>
            </a:solidFill>
          </a:ln>
        </p:spPr>
      </p:pic>
      <p:sp>
        <p:nvSpPr>
          <p:cNvPr id="6" name="TextBox 5">
            <a:extLst>
              <a:ext uri="{FF2B5EF4-FFF2-40B4-BE49-F238E27FC236}">
                <a16:creationId xmlns:a16="http://schemas.microsoft.com/office/drawing/2014/main" id="{9CCF8127-118B-6701-AB4A-A1E33F4F5C25}"/>
              </a:ext>
            </a:extLst>
          </p:cNvPr>
          <p:cNvSpPr txBox="1"/>
          <p:nvPr/>
        </p:nvSpPr>
        <p:spPr>
          <a:xfrm>
            <a:off x="1043608" y="5637244"/>
            <a:ext cx="1050352" cy="307777"/>
          </a:xfrm>
          <a:prstGeom prst="rect">
            <a:avLst/>
          </a:prstGeom>
          <a:noFill/>
        </p:spPr>
        <p:txBody>
          <a:bodyPr wrap="none" rtlCol="0">
            <a:spAutoFit/>
          </a:bodyPr>
          <a:lstStyle/>
          <a:p>
            <a:r>
              <a:rPr lang="en-GB" sz="1400"/>
              <a:t>© Deng Teo</a:t>
            </a:r>
          </a:p>
        </p:txBody>
      </p:sp>
      <p:sp>
        <p:nvSpPr>
          <p:cNvPr id="7" name="Rectangle: Rounded Corners 6">
            <a:extLst>
              <a:ext uri="{FF2B5EF4-FFF2-40B4-BE49-F238E27FC236}">
                <a16:creationId xmlns:a16="http://schemas.microsoft.com/office/drawing/2014/main" id="{958826C9-43C4-4048-D99E-B759A5869323}"/>
              </a:ext>
            </a:extLst>
          </p:cNvPr>
          <p:cNvSpPr/>
          <p:nvPr/>
        </p:nvSpPr>
        <p:spPr>
          <a:xfrm>
            <a:off x="6067080" y="3551181"/>
            <a:ext cx="2448272" cy="1152294"/>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a:t>
            </a:r>
          </a:p>
          <a:p>
            <a:pPr algn="ctr"/>
            <a:r>
              <a:rPr lang="en-GB" dirty="0"/>
              <a:t>Dr Tao is doing here?</a:t>
            </a:r>
          </a:p>
        </p:txBody>
      </p:sp>
    </p:spTree>
    <p:extLst>
      <p:ext uri="{BB962C8B-B14F-4D97-AF65-F5344CB8AC3E}">
        <p14:creationId xmlns:p14="http://schemas.microsoft.com/office/powerpoint/2010/main" val="4152120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Dr Deng Tao know?</a:t>
            </a:r>
          </a:p>
        </p:txBody>
      </p:sp>
      <p:sp>
        <p:nvSpPr>
          <p:cNvPr id="3" name="TextBox 2">
            <a:extLst>
              <a:ext uri="{FF2B5EF4-FFF2-40B4-BE49-F238E27FC236}">
                <a16:creationId xmlns:a16="http://schemas.microsoft.com/office/drawing/2014/main" id="{AC05479D-0073-284C-F23E-A0CD78F97DF6}"/>
              </a:ext>
            </a:extLst>
          </p:cNvPr>
          <p:cNvSpPr txBox="1"/>
          <p:nvPr/>
        </p:nvSpPr>
        <p:spPr>
          <a:xfrm>
            <a:off x="628648" y="4912447"/>
            <a:ext cx="7515840" cy="1754326"/>
          </a:xfrm>
          <a:prstGeom prst="rect">
            <a:avLst/>
          </a:prstGeom>
          <a:noFill/>
        </p:spPr>
        <p:txBody>
          <a:bodyPr wrap="square" rtlCol="0">
            <a:spAutoFit/>
          </a:bodyPr>
          <a:lstStyle/>
          <a:p>
            <a:r>
              <a:rPr lang="en-GB" dirty="0"/>
              <a:t>Facts about rhinos:</a:t>
            </a:r>
          </a:p>
          <a:p>
            <a:pPr marL="285750" indent="-285750">
              <a:buFont typeface="Arial" panose="020B0604020202020204" pitchFamily="34" charset="0"/>
              <a:buChar char="•"/>
            </a:pPr>
            <a:r>
              <a:rPr lang="en-GB" dirty="0"/>
              <a:t>They are </a:t>
            </a:r>
            <a:r>
              <a:rPr lang="en-GB" b="1" dirty="0"/>
              <a:t>mammals</a:t>
            </a:r>
          </a:p>
          <a:p>
            <a:pPr marL="285750" indent="-285750">
              <a:buFont typeface="Arial" panose="020B0604020202020204" pitchFamily="34" charset="0"/>
              <a:buChar char="•"/>
            </a:pPr>
            <a:r>
              <a:rPr lang="en-GB" dirty="0"/>
              <a:t>They are huge (the largest weigh &gt; 3 tonnes)</a:t>
            </a:r>
          </a:p>
          <a:p>
            <a:pPr marL="285750" indent="-285750">
              <a:buFont typeface="Arial" panose="020B0604020202020204" pitchFamily="34" charset="0"/>
              <a:buChar char="•"/>
            </a:pPr>
            <a:r>
              <a:rPr lang="en-GB" dirty="0"/>
              <a:t>They have distinctive </a:t>
            </a:r>
            <a:r>
              <a:rPr lang="en-GB" b="1" dirty="0"/>
              <a:t>horns</a:t>
            </a:r>
          </a:p>
          <a:p>
            <a:pPr marL="285750" indent="-285750">
              <a:buFont typeface="Arial" panose="020B0604020202020204" pitchFamily="34" charset="0"/>
              <a:buChar char="•"/>
            </a:pPr>
            <a:r>
              <a:rPr lang="en-GB" dirty="0"/>
              <a:t>They mainly eat grass and leaves</a:t>
            </a:r>
          </a:p>
          <a:p>
            <a:pPr marL="285750" indent="-285750">
              <a:buFont typeface="Arial" panose="020B0604020202020204" pitchFamily="34" charset="0"/>
              <a:buChar char="•"/>
            </a:pPr>
            <a:r>
              <a:rPr lang="en-GB" dirty="0"/>
              <a:t>They are killed by poachers for their horns – most species are </a:t>
            </a:r>
            <a:r>
              <a:rPr lang="en-GB" b="1" dirty="0"/>
              <a:t>endangered</a:t>
            </a:r>
          </a:p>
        </p:txBody>
      </p:sp>
      <p:sp>
        <p:nvSpPr>
          <p:cNvPr id="5" name="TextBox 4">
            <a:extLst>
              <a:ext uri="{FF2B5EF4-FFF2-40B4-BE49-F238E27FC236}">
                <a16:creationId xmlns:a16="http://schemas.microsoft.com/office/drawing/2014/main" id="{3D3A85B0-6E0F-0617-303B-22DFD666C906}"/>
              </a:ext>
            </a:extLst>
          </p:cNvPr>
          <p:cNvSpPr txBox="1"/>
          <p:nvPr/>
        </p:nvSpPr>
        <p:spPr>
          <a:xfrm>
            <a:off x="628648" y="1276540"/>
            <a:ext cx="4466689" cy="542863"/>
          </a:xfrm>
          <a:prstGeom prst="rect">
            <a:avLst/>
          </a:prstGeom>
          <a:noFill/>
        </p:spPr>
        <p:txBody>
          <a:bodyPr wrap="none" rtlCol="0">
            <a:spAutoFit/>
          </a:bodyPr>
          <a:lstStyle/>
          <a:p>
            <a:r>
              <a:rPr lang="en-GB" dirty="0"/>
              <a:t>There are only </a:t>
            </a:r>
            <a:r>
              <a:rPr lang="en-GB" b="1" dirty="0"/>
              <a:t>5 species </a:t>
            </a:r>
            <a:r>
              <a:rPr lang="en-GB" dirty="0"/>
              <a:t>of rhinoceros left on earth:</a:t>
            </a:r>
          </a:p>
          <a:p>
            <a:endParaRPr lang="en-GB" dirty="0"/>
          </a:p>
        </p:txBody>
      </p:sp>
      <p:sp>
        <p:nvSpPr>
          <p:cNvPr id="6" name="Rectangle: Rounded Corners 5">
            <a:extLst>
              <a:ext uri="{FF2B5EF4-FFF2-40B4-BE49-F238E27FC236}">
                <a16:creationId xmlns:a16="http://schemas.microsoft.com/office/drawing/2014/main" id="{7AA4AA26-6BC1-AD2D-42FF-AE8680B8977E}"/>
              </a:ext>
            </a:extLst>
          </p:cNvPr>
          <p:cNvSpPr/>
          <p:nvPr/>
        </p:nvSpPr>
        <p:spPr>
          <a:xfrm>
            <a:off x="6371544" y="3549018"/>
            <a:ext cx="2062862" cy="990947"/>
          </a:xfrm>
          <a:prstGeom prst="round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else can you find out about rhinos?</a:t>
            </a:r>
          </a:p>
        </p:txBody>
      </p:sp>
      <p:pic>
        <p:nvPicPr>
          <p:cNvPr id="7" name="Picture 6" descr="A statue of a rhino&#10;&#10;Description automatically generated with medium confidence">
            <a:extLst>
              <a:ext uri="{FF2B5EF4-FFF2-40B4-BE49-F238E27FC236}">
                <a16:creationId xmlns:a16="http://schemas.microsoft.com/office/drawing/2014/main" id="{83C0B63A-6B6D-6DAA-54C6-09A9D32C8EA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505680" y="1745443"/>
            <a:ext cx="2114043" cy="1260000"/>
          </a:xfrm>
          <a:prstGeom prst="rect">
            <a:avLst/>
          </a:prstGeom>
          <a:ln w="38100">
            <a:solidFill>
              <a:srgbClr val="47B5CA"/>
            </a:solidFill>
          </a:ln>
        </p:spPr>
      </p:pic>
      <p:pic>
        <p:nvPicPr>
          <p:cNvPr id="8" name="Picture 7" descr="A rhinoceros walking in the grass&#10;&#10;Description automatically generated with low confidence">
            <a:extLst>
              <a:ext uri="{FF2B5EF4-FFF2-40B4-BE49-F238E27FC236}">
                <a16:creationId xmlns:a16="http://schemas.microsoft.com/office/drawing/2014/main" id="{06C1314B-A3C0-4F4F-2269-F43264E477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5048" y="3327292"/>
            <a:ext cx="2114042" cy="1260000"/>
          </a:xfrm>
          <a:prstGeom prst="rect">
            <a:avLst/>
          </a:prstGeom>
          <a:ln w="38100">
            <a:solidFill>
              <a:srgbClr val="47B5CA"/>
            </a:solidFill>
          </a:ln>
        </p:spPr>
      </p:pic>
      <p:pic>
        <p:nvPicPr>
          <p:cNvPr id="9" name="Picture 8" descr="A picture containing ground, mammal, outdoor, swine&#10;&#10;Description automatically generated">
            <a:extLst>
              <a:ext uri="{FF2B5EF4-FFF2-40B4-BE49-F238E27FC236}">
                <a16:creationId xmlns:a16="http://schemas.microsoft.com/office/drawing/2014/main" id="{A7B4C43B-DAED-C374-775E-B72F6C1FDD7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30"/>
          <a:stretch/>
        </p:blipFill>
        <p:spPr>
          <a:xfrm>
            <a:off x="6371544" y="1745443"/>
            <a:ext cx="1995997" cy="1260000"/>
          </a:xfrm>
          <a:prstGeom prst="rect">
            <a:avLst/>
          </a:prstGeom>
          <a:ln w="38100">
            <a:solidFill>
              <a:srgbClr val="47B5CA"/>
            </a:solidFill>
          </a:ln>
        </p:spPr>
      </p:pic>
      <p:pic>
        <p:nvPicPr>
          <p:cNvPr id="10" name="Picture 9" descr="Two rhinoceros in a field&#10;&#10;Description automatically generated with medium confidence">
            <a:extLst>
              <a:ext uri="{FF2B5EF4-FFF2-40B4-BE49-F238E27FC236}">
                <a16:creationId xmlns:a16="http://schemas.microsoft.com/office/drawing/2014/main" id="{B92D2D75-9AF7-2FCE-7CF7-0378B5E625BC}"/>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31"/>
          <a:stretch/>
        </p:blipFill>
        <p:spPr>
          <a:xfrm>
            <a:off x="755049" y="1759929"/>
            <a:ext cx="1998444" cy="1260000"/>
          </a:xfrm>
          <a:prstGeom prst="rect">
            <a:avLst/>
          </a:prstGeom>
          <a:ln w="38100">
            <a:solidFill>
              <a:srgbClr val="47B5CA"/>
            </a:solidFill>
          </a:ln>
        </p:spPr>
      </p:pic>
      <p:pic>
        <p:nvPicPr>
          <p:cNvPr id="11" name="Picture 10" descr="A close-up of a skull&#10;&#10;Description automatically generated with low confidence">
            <a:extLst>
              <a:ext uri="{FF2B5EF4-FFF2-40B4-BE49-F238E27FC236}">
                <a16:creationId xmlns:a16="http://schemas.microsoft.com/office/drawing/2014/main" id="{F7D7914C-CF9F-56A4-D72F-FA980C91F4E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505680" y="3327292"/>
            <a:ext cx="1771843" cy="1260000"/>
          </a:xfrm>
          <a:prstGeom prst="rect">
            <a:avLst/>
          </a:prstGeom>
          <a:ln w="38100">
            <a:solidFill>
              <a:srgbClr val="47B5CA"/>
            </a:solidFill>
          </a:ln>
        </p:spPr>
      </p:pic>
      <p:sp>
        <p:nvSpPr>
          <p:cNvPr id="12" name="Rectangle 11">
            <a:extLst>
              <a:ext uri="{FF2B5EF4-FFF2-40B4-BE49-F238E27FC236}">
                <a16:creationId xmlns:a16="http://schemas.microsoft.com/office/drawing/2014/main" id="{C5883129-19A2-7504-B7DB-4BC5AF042182}"/>
              </a:ext>
            </a:extLst>
          </p:cNvPr>
          <p:cNvSpPr/>
          <p:nvPr/>
        </p:nvSpPr>
        <p:spPr>
          <a:xfrm>
            <a:off x="749187" y="1746386"/>
            <a:ext cx="266097" cy="247524"/>
          </a:xfrm>
          <a:prstGeom prst="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a:t>
            </a:r>
          </a:p>
        </p:txBody>
      </p:sp>
      <p:sp>
        <p:nvSpPr>
          <p:cNvPr id="13" name="Rectangle 12">
            <a:extLst>
              <a:ext uri="{FF2B5EF4-FFF2-40B4-BE49-F238E27FC236}">
                <a16:creationId xmlns:a16="http://schemas.microsoft.com/office/drawing/2014/main" id="{48717CBA-49AA-D383-58FB-FA9DC7E98A6C}"/>
              </a:ext>
            </a:extLst>
          </p:cNvPr>
          <p:cNvSpPr/>
          <p:nvPr/>
        </p:nvSpPr>
        <p:spPr>
          <a:xfrm>
            <a:off x="3505680" y="3305772"/>
            <a:ext cx="266097" cy="247524"/>
          </a:xfrm>
          <a:prstGeom prst="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5</a:t>
            </a:r>
          </a:p>
        </p:txBody>
      </p:sp>
      <p:sp>
        <p:nvSpPr>
          <p:cNvPr id="14" name="Rectangle 13">
            <a:extLst>
              <a:ext uri="{FF2B5EF4-FFF2-40B4-BE49-F238E27FC236}">
                <a16:creationId xmlns:a16="http://schemas.microsoft.com/office/drawing/2014/main" id="{8C38C6E6-AE29-8A4E-E9B1-29B51280DC50}"/>
              </a:ext>
            </a:extLst>
          </p:cNvPr>
          <p:cNvSpPr/>
          <p:nvPr/>
        </p:nvSpPr>
        <p:spPr>
          <a:xfrm>
            <a:off x="749187" y="3318545"/>
            <a:ext cx="266097" cy="247524"/>
          </a:xfrm>
          <a:prstGeom prst="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4</a:t>
            </a:r>
          </a:p>
        </p:txBody>
      </p:sp>
      <p:sp>
        <p:nvSpPr>
          <p:cNvPr id="15" name="Rectangle 14">
            <a:extLst>
              <a:ext uri="{FF2B5EF4-FFF2-40B4-BE49-F238E27FC236}">
                <a16:creationId xmlns:a16="http://schemas.microsoft.com/office/drawing/2014/main" id="{1E1CDD77-73D0-1295-6813-E9E2C2AD6451}"/>
              </a:ext>
            </a:extLst>
          </p:cNvPr>
          <p:cNvSpPr/>
          <p:nvPr/>
        </p:nvSpPr>
        <p:spPr>
          <a:xfrm>
            <a:off x="6373659" y="1748685"/>
            <a:ext cx="266097" cy="247524"/>
          </a:xfrm>
          <a:prstGeom prst="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3</a:t>
            </a:r>
          </a:p>
        </p:txBody>
      </p:sp>
      <p:sp>
        <p:nvSpPr>
          <p:cNvPr id="16" name="Rectangle 15">
            <a:extLst>
              <a:ext uri="{FF2B5EF4-FFF2-40B4-BE49-F238E27FC236}">
                <a16:creationId xmlns:a16="http://schemas.microsoft.com/office/drawing/2014/main" id="{79FED6ED-CB57-7D7E-1F11-53B8EC689904}"/>
              </a:ext>
            </a:extLst>
          </p:cNvPr>
          <p:cNvSpPr/>
          <p:nvPr/>
        </p:nvSpPr>
        <p:spPr>
          <a:xfrm>
            <a:off x="3505680" y="1742139"/>
            <a:ext cx="266097" cy="247524"/>
          </a:xfrm>
          <a:prstGeom prst="rect">
            <a:avLst/>
          </a:prstGeom>
          <a:solidFill>
            <a:srgbClr val="47B5CA"/>
          </a:solidFill>
          <a:ln>
            <a:solidFill>
              <a:srgbClr val="47B5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a:t>
            </a:r>
          </a:p>
        </p:txBody>
      </p:sp>
      <p:sp>
        <p:nvSpPr>
          <p:cNvPr id="17" name="TextBox 16">
            <a:extLst>
              <a:ext uri="{FF2B5EF4-FFF2-40B4-BE49-F238E27FC236}">
                <a16:creationId xmlns:a16="http://schemas.microsoft.com/office/drawing/2014/main" id="{DF41C5DD-7371-C686-6895-009085B26E3A}"/>
              </a:ext>
            </a:extLst>
          </p:cNvPr>
          <p:cNvSpPr txBox="1"/>
          <p:nvPr/>
        </p:nvSpPr>
        <p:spPr>
          <a:xfrm>
            <a:off x="622943" y="3012651"/>
            <a:ext cx="890761" cy="258506"/>
          </a:xfrm>
          <a:prstGeom prst="rect">
            <a:avLst/>
          </a:prstGeom>
          <a:noFill/>
        </p:spPr>
        <p:txBody>
          <a:bodyPr wrap="none" rtlCol="0">
            <a:spAutoFit/>
          </a:bodyPr>
          <a:lstStyle/>
          <a:p>
            <a:r>
              <a:rPr lang="en-GB" sz="1400" dirty="0"/>
              <a:t>© </a:t>
            </a:r>
            <a:r>
              <a:rPr lang="en-GB" sz="1400" dirty="0" err="1"/>
              <a:t>Ikiwaner</a:t>
            </a:r>
            <a:endParaRPr lang="en-GB" sz="1400" dirty="0"/>
          </a:p>
        </p:txBody>
      </p:sp>
      <p:sp>
        <p:nvSpPr>
          <p:cNvPr id="18" name="TextBox 17">
            <a:extLst>
              <a:ext uri="{FF2B5EF4-FFF2-40B4-BE49-F238E27FC236}">
                <a16:creationId xmlns:a16="http://schemas.microsoft.com/office/drawing/2014/main" id="{BE4B3E17-D92A-014E-4FC9-6ADF3406CC64}"/>
              </a:ext>
            </a:extLst>
          </p:cNvPr>
          <p:cNvSpPr txBox="1"/>
          <p:nvPr/>
        </p:nvSpPr>
        <p:spPr>
          <a:xfrm>
            <a:off x="622943" y="4565190"/>
            <a:ext cx="1021149" cy="258506"/>
          </a:xfrm>
          <a:prstGeom prst="rect">
            <a:avLst/>
          </a:prstGeom>
          <a:noFill/>
        </p:spPr>
        <p:txBody>
          <a:bodyPr wrap="none" rtlCol="0">
            <a:spAutoFit/>
          </a:bodyPr>
          <a:lstStyle/>
          <a:p>
            <a:r>
              <a:rPr lang="en-GB" sz="1400" dirty="0"/>
              <a:t>© Krish </a:t>
            </a:r>
            <a:r>
              <a:rPr lang="en-GB" sz="1400" dirty="0" err="1"/>
              <a:t>Dulal</a:t>
            </a:r>
            <a:endParaRPr lang="en-GB" sz="1400" dirty="0"/>
          </a:p>
        </p:txBody>
      </p:sp>
      <p:sp>
        <p:nvSpPr>
          <p:cNvPr id="19" name="TextBox 18">
            <a:extLst>
              <a:ext uri="{FF2B5EF4-FFF2-40B4-BE49-F238E27FC236}">
                <a16:creationId xmlns:a16="http://schemas.microsoft.com/office/drawing/2014/main" id="{50FD2CD1-9BEB-F72F-3B2A-60F5505187C3}"/>
              </a:ext>
            </a:extLst>
          </p:cNvPr>
          <p:cNvSpPr txBox="1"/>
          <p:nvPr/>
        </p:nvSpPr>
        <p:spPr>
          <a:xfrm>
            <a:off x="6264870" y="3014698"/>
            <a:ext cx="1487168" cy="258506"/>
          </a:xfrm>
          <a:prstGeom prst="rect">
            <a:avLst/>
          </a:prstGeom>
          <a:noFill/>
        </p:spPr>
        <p:txBody>
          <a:bodyPr wrap="none" rtlCol="0">
            <a:spAutoFit/>
          </a:bodyPr>
          <a:lstStyle/>
          <a:p>
            <a:r>
              <a:rPr lang="en-GB" sz="1400" dirty="0"/>
              <a:t>© Charles W. Hardin</a:t>
            </a:r>
          </a:p>
        </p:txBody>
      </p:sp>
    </p:spTree>
    <p:extLst>
      <p:ext uri="{BB962C8B-B14F-4D97-AF65-F5344CB8AC3E}">
        <p14:creationId xmlns:p14="http://schemas.microsoft.com/office/powerpoint/2010/main" val="1644376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already know?</a:t>
            </a:r>
          </a:p>
        </p:txBody>
      </p:sp>
      <p:sp>
        <p:nvSpPr>
          <p:cNvPr id="3" name="TextBox 2">
            <a:extLst>
              <a:ext uri="{FF2B5EF4-FFF2-40B4-BE49-F238E27FC236}">
                <a16:creationId xmlns:a16="http://schemas.microsoft.com/office/drawing/2014/main" id="{291A036F-B06E-50A5-9E52-98E49E6FB54A}"/>
              </a:ext>
            </a:extLst>
          </p:cNvPr>
          <p:cNvSpPr txBox="1"/>
          <p:nvPr/>
        </p:nvSpPr>
        <p:spPr>
          <a:xfrm>
            <a:off x="539552" y="1506022"/>
            <a:ext cx="5023555" cy="369332"/>
          </a:xfrm>
          <a:prstGeom prst="rect">
            <a:avLst/>
          </a:prstGeom>
          <a:noFill/>
        </p:spPr>
        <p:txBody>
          <a:bodyPr wrap="none" rtlCol="0">
            <a:spAutoFit/>
          </a:bodyPr>
          <a:lstStyle/>
          <a:p>
            <a:r>
              <a:rPr lang="en-GB" dirty="0"/>
              <a:t>There are only 5 species of rhinoceros left on earth:</a:t>
            </a:r>
          </a:p>
        </p:txBody>
      </p:sp>
      <p:graphicFrame>
        <p:nvGraphicFramePr>
          <p:cNvPr id="6" name="Table 7">
            <a:extLst>
              <a:ext uri="{FF2B5EF4-FFF2-40B4-BE49-F238E27FC236}">
                <a16:creationId xmlns:a16="http://schemas.microsoft.com/office/drawing/2014/main" id="{E26B5C40-6631-9D8E-E613-C15ED50F3F85}"/>
              </a:ext>
            </a:extLst>
          </p:cNvPr>
          <p:cNvGraphicFramePr>
            <a:graphicFrameLocks noGrp="1"/>
          </p:cNvGraphicFramePr>
          <p:nvPr>
            <p:extLst>
              <p:ext uri="{D42A27DB-BD31-4B8C-83A1-F6EECF244321}">
                <p14:modId xmlns:p14="http://schemas.microsoft.com/office/powerpoint/2010/main" val="2294222169"/>
              </p:ext>
            </p:extLst>
          </p:nvPr>
        </p:nvGraphicFramePr>
        <p:xfrm>
          <a:off x="539552" y="1983173"/>
          <a:ext cx="8335836" cy="4267269"/>
        </p:xfrm>
        <a:graphic>
          <a:graphicData uri="http://schemas.openxmlformats.org/drawingml/2006/table">
            <a:tbl>
              <a:tblPr firstRow="1" bandRow="1">
                <a:tableStyleId>{5C22544A-7EE6-4342-B048-85BDC9FD1C3A}</a:tableStyleId>
              </a:tblPr>
              <a:tblGrid>
                <a:gridCol w="1160804">
                  <a:extLst>
                    <a:ext uri="{9D8B030D-6E8A-4147-A177-3AD203B41FA5}">
                      <a16:colId xmlns:a16="http://schemas.microsoft.com/office/drawing/2014/main" val="219242448"/>
                    </a:ext>
                  </a:extLst>
                </a:gridCol>
                <a:gridCol w="1656184">
                  <a:extLst>
                    <a:ext uri="{9D8B030D-6E8A-4147-A177-3AD203B41FA5}">
                      <a16:colId xmlns:a16="http://schemas.microsoft.com/office/drawing/2014/main" val="2102171848"/>
                    </a:ext>
                  </a:extLst>
                </a:gridCol>
                <a:gridCol w="1584176">
                  <a:extLst>
                    <a:ext uri="{9D8B030D-6E8A-4147-A177-3AD203B41FA5}">
                      <a16:colId xmlns:a16="http://schemas.microsoft.com/office/drawing/2014/main" val="4114175577"/>
                    </a:ext>
                  </a:extLst>
                </a:gridCol>
                <a:gridCol w="1224136">
                  <a:extLst>
                    <a:ext uri="{9D8B030D-6E8A-4147-A177-3AD203B41FA5}">
                      <a16:colId xmlns:a16="http://schemas.microsoft.com/office/drawing/2014/main" val="2638196993"/>
                    </a:ext>
                  </a:extLst>
                </a:gridCol>
                <a:gridCol w="1440160">
                  <a:extLst>
                    <a:ext uri="{9D8B030D-6E8A-4147-A177-3AD203B41FA5}">
                      <a16:colId xmlns:a16="http://schemas.microsoft.com/office/drawing/2014/main" val="1414484068"/>
                    </a:ext>
                  </a:extLst>
                </a:gridCol>
                <a:gridCol w="1270376">
                  <a:extLst>
                    <a:ext uri="{9D8B030D-6E8A-4147-A177-3AD203B41FA5}">
                      <a16:colId xmlns:a16="http://schemas.microsoft.com/office/drawing/2014/main" val="3831790917"/>
                    </a:ext>
                  </a:extLst>
                </a:gridCol>
              </a:tblGrid>
              <a:tr h="545131">
                <a:tc>
                  <a:txBody>
                    <a:bodyPr/>
                    <a:lstStyle/>
                    <a:p>
                      <a:pPr algn="ctr"/>
                      <a:r>
                        <a:rPr lang="en-GB" sz="1600" dirty="0"/>
                        <a:t>Species</a:t>
                      </a:r>
                    </a:p>
                  </a:txBody>
                  <a:tcPr>
                    <a:solidFill>
                      <a:srgbClr val="47B5CA"/>
                    </a:solidFill>
                  </a:tcPr>
                </a:tc>
                <a:tc>
                  <a:txBody>
                    <a:bodyPr/>
                    <a:lstStyle/>
                    <a:p>
                      <a:pPr algn="ctr"/>
                      <a:r>
                        <a:rPr lang="en-GB" sz="1600"/>
                        <a:t>White rhino</a:t>
                      </a:r>
                    </a:p>
                  </a:txBody>
                  <a:tcPr>
                    <a:solidFill>
                      <a:srgbClr val="47B5CA"/>
                    </a:solidFill>
                  </a:tcPr>
                </a:tc>
                <a:tc>
                  <a:txBody>
                    <a:bodyPr/>
                    <a:lstStyle/>
                    <a:p>
                      <a:pPr algn="ctr"/>
                      <a:r>
                        <a:rPr lang="en-GB" sz="1600"/>
                        <a:t>Black rhino</a:t>
                      </a:r>
                    </a:p>
                  </a:txBody>
                  <a:tcPr>
                    <a:solidFill>
                      <a:srgbClr val="47B5CA"/>
                    </a:solidFill>
                  </a:tcPr>
                </a:tc>
                <a:tc>
                  <a:txBody>
                    <a:bodyPr/>
                    <a:lstStyle/>
                    <a:p>
                      <a:pPr algn="ctr"/>
                      <a:r>
                        <a:rPr lang="en-GB" sz="1600"/>
                        <a:t>Javan rhino</a:t>
                      </a:r>
                    </a:p>
                  </a:txBody>
                  <a:tcPr>
                    <a:solidFill>
                      <a:srgbClr val="47B5CA"/>
                    </a:solidFill>
                  </a:tcPr>
                </a:tc>
                <a:tc>
                  <a:txBody>
                    <a:bodyPr/>
                    <a:lstStyle/>
                    <a:p>
                      <a:pPr algn="ctr"/>
                      <a:r>
                        <a:rPr lang="en-GB" sz="1600"/>
                        <a:t>Sumatran rhino</a:t>
                      </a:r>
                    </a:p>
                  </a:txBody>
                  <a:tcPr>
                    <a:solidFill>
                      <a:srgbClr val="47B5CA"/>
                    </a:solidFill>
                  </a:tcPr>
                </a:tc>
                <a:tc>
                  <a:txBody>
                    <a:bodyPr/>
                    <a:lstStyle/>
                    <a:p>
                      <a:pPr algn="ctr"/>
                      <a:r>
                        <a:rPr lang="en-GB" sz="1600"/>
                        <a:t>Indian rhino</a:t>
                      </a:r>
                    </a:p>
                  </a:txBody>
                  <a:tcPr>
                    <a:solidFill>
                      <a:srgbClr val="47B5CA"/>
                    </a:solidFill>
                  </a:tcPr>
                </a:tc>
                <a:extLst>
                  <a:ext uri="{0D108BD9-81ED-4DB2-BD59-A6C34878D82A}">
                    <a16:rowId xmlns:a16="http://schemas.microsoft.com/office/drawing/2014/main" val="2224321164"/>
                  </a:ext>
                </a:extLst>
              </a:tr>
              <a:tr h="286911">
                <a:tc>
                  <a:txBody>
                    <a:bodyPr/>
                    <a:lstStyle/>
                    <a:p>
                      <a:r>
                        <a:rPr lang="en-GB" sz="1400"/>
                        <a:t>Height* (m)</a:t>
                      </a:r>
                    </a:p>
                  </a:txBody>
                  <a:tcPr>
                    <a:solidFill>
                      <a:srgbClr val="C2ECEF"/>
                    </a:solidFill>
                  </a:tcPr>
                </a:tc>
                <a:tc>
                  <a:txBody>
                    <a:bodyPr/>
                    <a:lstStyle/>
                    <a:p>
                      <a:r>
                        <a:rPr lang="en-GB" sz="1400"/>
                        <a:t>1.5-1.8</a:t>
                      </a:r>
                    </a:p>
                  </a:txBody>
                  <a:tcPr>
                    <a:solidFill>
                      <a:srgbClr val="C2ECEF"/>
                    </a:solidFill>
                  </a:tcPr>
                </a:tc>
                <a:tc>
                  <a:txBody>
                    <a:bodyPr/>
                    <a:lstStyle/>
                    <a:p>
                      <a:r>
                        <a:rPr lang="en-GB" sz="1400"/>
                        <a:t>1.5</a:t>
                      </a:r>
                    </a:p>
                  </a:txBody>
                  <a:tcPr>
                    <a:solidFill>
                      <a:srgbClr val="C2ECEF"/>
                    </a:solidFill>
                  </a:tcPr>
                </a:tc>
                <a:tc>
                  <a:txBody>
                    <a:bodyPr/>
                    <a:lstStyle/>
                    <a:p>
                      <a:r>
                        <a:rPr lang="en-GB" sz="1400"/>
                        <a:t>1.4-1.7</a:t>
                      </a:r>
                    </a:p>
                  </a:txBody>
                  <a:tcPr>
                    <a:solidFill>
                      <a:srgbClr val="C2ECEF"/>
                    </a:solidFill>
                  </a:tcPr>
                </a:tc>
                <a:tc>
                  <a:txBody>
                    <a:bodyPr/>
                    <a:lstStyle/>
                    <a:p>
                      <a:r>
                        <a:rPr lang="en-GB" sz="1400"/>
                        <a:t>1-1.5</a:t>
                      </a:r>
                    </a:p>
                  </a:txBody>
                  <a:tcPr>
                    <a:solidFill>
                      <a:srgbClr val="C2ECEF"/>
                    </a:solidFill>
                  </a:tcPr>
                </a:tc>
                <a:tc>
                  <a:txBody>
                    <a:bodyPr/>
                    <a:lstStyle/>
                    <a:p>
                      <a:r>
                        <a:rPr lang="en-GB" sz="1400"/>
                        <a:t>1.75-2</a:t>
                      </a:r>
                    </a:p>
                  </a:txBody>
                  <a:tcPr>
                    <a:solidFill>
                      <a:srgbClr val="C2ECEF"/>
                    </a:solidFill>
                  </a:tcPr>
                </a:tc>
                <a:extLst>
                  <a:ext uri="{0D108BD9-81ED-4DB2-BD59-A6C34878D82A}">
                    <a16:rowId xmlns:a16="http://schemas.microsoft.com/office/drawing/2014/main" val="1650105448"/>
                  </a:ext>
                </a:extLst>
              </a:tr>
              <a:tr h="286911">
                <a:tc>
                  <a:txBody>
                    <a:bodyPr/>
                    <a:lstStyle/>
                    <a:p>
                      <a:r>
                        <a:rPr lang="en-GB" sz="1400"/>
                        <a:t>Weight* (kg)</a:t>
                      </a:r>
                    </a:p>
                  </a:txBody>
                  <a:tcPr>
                    <a:solidFill>
                      <a:srgbClr val="C6EDF5"/>
                    </a:solidFill>
                  </a:tcPr>
                </a:tc>
                <a:tc>
                  <a:txBody>
                    <a:bodyPr/>
                    <a:lstStyle/>
                    <a:p>
                      <a:r>
                        <a:rPr lang="en-GB" sz="1400"/>
                        <a:t>800-3600</a:t>
                      </a:r>
                    </a:p>
                  </a:txBody>
                  <a:tcPr>
                    <a:solidFill>
                      <a:srgbClr val="C6EDF5"/>
                    </a:solidFill>
                  </a:tcPr>
                </a:tc>
                <a:tc>
                  <a:txBody>
                    <a:bodyPr/>
                    <a:lstStyle/>
                    <a:p>
                      <a:r>
                        <a:rPr lang="en-GB" sz="1400"/>
                        <a:t>800-1400</a:t>
                      </a:r>
                    </a:p>
                  </a:txBody>
                  <a:tcPr>
                    <a:solidFill>
                      <a:srgbClr val="C6EDF5"/>
                    </a:solidFill>
                  </a:tcPr>
                </a:tc>
                <a:tc>
                  <a:txBody>
                    <a:bodyPr/>
                    <a:lstStyle/>
                    <a:p>
                      <a:r>
                        <a:rPr lang="en-GB" sz="1400"/>
                        <a:t>900–2300</a:t>
                      </a:r>
                    </a:p>
                  </a:txBody>
                  <a:tcPr>
                    <a:solidFill>
                      <a:srgbClr val="C6EDF5"/>
                    </a:solidFill>
                  </a:tcPr>
                </a:tc>
                <a:tc>
                  <a:txBody>
                    <a:bodyPr/>
                    <a:lstStyle/>
                    <a:p>
                      <a:r>
                        <a:rPr lang="en-GB" sz="1400"/>
                        <a:t>560–950</a:t>
                      </a:r>
                    </a:p>
                  </a:txBody>
                  <a:tcPr>
                    <a:solidFill>
                      <a:srgbClr val="C6EDF5"/>
                    </a:solidFill>
                  </a:tcPr>
                </a:tc>
                <a:tc>
                  <a:txBody>
                    <a:bodyPr/>
                    <a:lstStyle/>
                    <a:p>
                      <a:r>
                        <a:rPr lang="en-GB" sz="1400"/>
                        <a:t>1800-2700</a:t>
                      </a:r>
                    </a:p>
                  </a:txBody>
                  <a:tcPr>
                    <a:solidFill>
                      <a:srgbClr val="C6EDF5"/>
                    </a:solidFill>
                  </a:tcPr>
                </a:tc>
                <a:extLst>
                  <a:ext uri="{0D108BD9-81ED-4DB2-BD59-A6C34878D82A}">
                    <a16:rowId xmlns:a16="http://schemas.microsoft.com/office/drawing/2014/main" val="518402466"/>
                  </a:ext>
                </a:extLst>
              </a:tr>
              <a:tr h="286911">
                <a:tc>
                  <a:txBody>
                    <a:bodyPr/>
                    <a:lstStyle/>
                    <a:p>
                      <a:r>
                        <a:rPr lang="en-GB" sz="1400"/>
                        <a:t>Horns</a:t>
                      </a:r>
                    </a:p>
                  </a:txBody>
                  <a:tcPr>
                    <a:solidFill>
                      <a:srgbClr val="C2ECEF"/>
                    </a:solidFill>
                  </a:tcPr>
                </a:tc>
                <a:tc>
                  <a:txBody>
                    <a:bodyPr/>
                    <a:lstStyle/>
                    <a:p>
                      <a:r>
                        <a:rPr lang="en-GB" sz="1400"/>
                        <a:t>2</a:t>
                      </a:r>
                    </a:p>
                  </a:txBody>
                  <a:tcPr>
                    <a:solidFill>
                      <a:srgbClr val="C2ECEF"/>
                    </a:solidFill>
                  </a:tcPr>
                </a:tc>
                <a:tc>
                  <a:txBody>
                    <a:bodyPr/>
                    <a:lstStyle/>
                    <a:p>
                      <a:r>
                        <a:rPr lang="en-GB" sz="1400"/>
                        <a:t>2</a:t>
                      </a:r>
                    </a:p>
                  </a:txBody>
                  <a:tcPr>
                    <a:solidFill>
                      <a:srgbClr val="C2ECEF"/>
                    </a:solidFill>
                  </a:tcPr>
                </a:tc>
                <a:tc>
                  <a:txBody>
                    <a:bodyPr/>
                    <a:lstStyle/>
                    <a:p>
                      <a:r>
                        <a:rPr lang="en-GB" sz="1400"/>
                        <a:t>1</a:t>
                      </a:r>
                    </a:p>
                  </a:txBody>
                  <a:tcPr>
                    <a:solidFill>
                      <a:srgbClr val="C2ECEF"/>
                    </a:solidFill>
                  </a:tcPr>
                </a:tc>
                <a:tc>
                  <a:txBody>
                    <a:bodyPr/>
                    <a:lstStyle/>
                    <a:p>
                      <a:r>
                        <a:rPr lang="en-GB" sz="1400"/>
                        <a:t>2</a:t>
                      </a:r>
                    </a:p>
                  </a:txBody>
                  <a:tcPr>
                    <a:solidFill>
                      <a:srgbClr val="C2ECEF"/>
                    </a:solidFill>
                  </a:tcPr>
                </a:tc>
                <a:tc>
                  <a:txBody>
                    <a:bodyPr/>
                    <a:lstStyle/>
                    <a:p>
                      <a:r>
                        <a:rPr lang="en-GB" sz="1400"/>
                        <a:t>1</a:t>
                      </a:r>
                    </a:p>
                  </a:txBody>
                  <a:tcPr>
                    <a:solidFill>
                      <a:srgbClr val="C2ECEF"/>
                    </a:solidFill>
                  </a:tcPr>
                </a:tc>
                <a:extLst>
                  <a:ext uri="{0D108BD9-81ED-4DB2-BD59-A6C34878D82A}">
                    <a16:rowId xmlns:a16="http://schemas.microsoft.com/office/drawing/2014/main" val="1402979459"/>
                  </a:ext>
                </a:extLst>
              </a:tr>
              <a:tr h="487749">
                <a:tc>
                  <a:txBody>
                    <a:bodyPr/>
                    <a:lstStyle/>
                    <a:p>
                      <a:r>
                        <a:rPr lang="en-GB" sz="1400"/>
                        <a:t>Colour</a:t>
                      </a:r>
                    </a:p>
                  </a:txBody>
                  <a:tcPr>
                    <a:solidFill>
                      <a:srgbClr val="C6EDF5"/>
                    </a:solidFill>
                  </a:tcPr>
                </a:tc>
                <a:tc>
                  <a:txBody>
                    <a:bodyPr/>
                    <a:lstStyle/>
                    <a:p>
                      <a:r>
                        <a:rPr lang="en-GB" sz="1400"/>
                        <a:t>grey</a:t>
                      </a:r>
                    </a:p>
                  </a:txBody>
                  <a:tcPr>
                    <a:solidFill>
                      <a:srgbClr val="C6EDF5"/>
                    </a:solidFill>
                  </a:tcPr>
                </a:tc>
                <a:tc>
                  <a:txBody>
                    <a:bodyPr/>
                    <a:lstStyle/>
                    <a:p>
                      <a:r>
                        <a:rPr lang="en-GB" sz="1400"/>
                        <a:t>grey</a:t>
                      </a:r>
                    </a:p>
                  </a:txBody>
                  <a:tcPr>
                    <a:solidFill>
                      <a:srgbClr val="C6EDF5"/>
                    </a:solidFill>
                  </a:tcPr>
                </a:tc>
                <a:tc>
                  <a:txBody>
                    <a:bodyPr/>
                    <a:lstStyle/>
                    <a:p>
                      <a:r>
                        <a:rPr lang="en-GB" sz="1400"/>
                        <a:t>dusky grey</a:t>
                      </a:r>
                    </a:p>
                  </a:txBody>
                  <a:tcPr>
                    <a:solidFill>
                      <a:srgbClr val="C6EDF5"/>
                    </a:solidFill>
                  </a:tcPr>
                </a:tc>
                <a:tc>
                  <a:txBody>
                    <a:bodyPr/>
                    <a:lstStyle/>
                    <a:p>
                      <a:r>
                        <a:rPr lang="en-GB" sz="1400"/>
                        <a:t>red-brown</a:t>
                      </a:r>
                    </a:p>
                    <a:p>
                      <a:r>
                        <a:rPr lang="en-GB" sz="1400"/>
                        <a:t>hairy</a:t>
                      </a:r>
                    </a:p>
                  </a:txBody>
                  <a:tcPr>
                    <a:solidFill>
                      <a:srgbClr val="C6EDF5"/>
                    </a:solidFill>
                  </a:tcPr>
                </a:tc>
                <a:tc>
                  <a:txBody>
                    <a:bodyPr/>
                    <a:lstStyle/>
                    <a:p>
                      <a:r>
                        <a:rPr lang="en-GB" sz="1400"/>
                        <a:t>grey-brown</a:t>
                      </a:r>
                    </a:p>
                  </a:txBody>
                  <a:tcPr>
                    <a:solidFill>
                      <a:srgbClr val="C6EDF5"/>
                    </a:solidFill>
                  </a:tcPr>
                </a:tc>
                <a:extLst>
                  <a:ext uri="{0D108BD9-81ED-4DB2-BD59-A6C34878D82A}">
                    <a16:rowId xmlns:a16="http://schemas.microsoft.com/office/drawing/2014/main" val="1839238510"/>
                  </a:ext>
                </a:extLst>
              </a:tr>
              <a:tr h="688587">
                <a:tc>
                  <a:txBody>
                    <a:bodyPr/>
                    <a:lstStyle/>
                    <a:p>
                      <a:r>
                        <a:rPr lang="en-GB" sz="1400"/>
                        <a:t>Habitat*</a:t>
                      </a:r>
                    </a:p>
                  </a:txBody>
                  <a:tcPr>
                    <a:solidFill>
                      <a:srgbClr val="C2ECEF"/>
                    </a:solidFill>
                  </a:tcPr>
                </a:tc>
                <a:tc>
                  <a:txBody>
                    <a:bodyPr/>
                    <a:lstStyle/>
                    <a:p>
                      <a:r>
                        <a:rPr lang="en-GB" sz="1400"/>
                        <a:t>grasslands</a:t>
                      </a:r>
                    </a:p>
                  </a:txBody>
                  <a:tcPr>
                    <a:solidFill>
                      <a:srgbClr val="C2ECEF"/>
                    </a:solidFill>
                  </a:tcPr>
                </a:tc>
                <a:tc>
                  <a:txBody>
                    <a:bodyPr/>
                    <a:lstStyle/>
                    <a:p>
                      <a:r>
                        <a:rPr lang="en-GB" sz="1400"/>
                        <a:t>deserts</a:t>
                      </a:r>
                    </a:p>
                    <a:p>
                      <a:r>
                        <a:rPr lang="en-GB" sz="1400"/>
                        <a:t>grassland</a:t>
                      </a:r>
                    </a:p>
                  </a:txBody>
                  <a:tcPr>
                    <a:solidFill>
                      <a:srgbClr val="C2ECEF"/>
                    </a:solidFill>
                  </a:tcPr>
                </a:tc>
                <a:tc>
                  <a:txBody>
                    <a:bodyPr/>
                    <a:lstStyle/>
                    <a:p>
                      <a:r>
                        <a:rPr lang="en-GB" sz="1400"/>
                        <a:t>forests</a:t>
                      </a:r>
                    </a:p>
                  </a:txBody>
                  <a:tcPr>
                    <a:solidFill>
                      <a:srgbClr val="C2ECEF"/>
                    </a:solidFill>
                  </a:tcPr>
                </a:tc>
                <a:tc>
                  <a:txBody>
                    <a:bodyPr/>
                    <a:lstStyle/>
                    <a:p>
                      <a:r>
                        <a:rPr lang="en-GB" sz="1400"/>
                        <a:t>forests</a:t>
                      </a:r>
                    </a:p>
                  </a:txBody>
                  <a:tcPr>
                    <a:solidFill>
                      <a:srgbClr val="C2ECEF"/>
                    </a:solidFill>
                  </a:tcPr>
                </a:tc>
                <a:tc>
                  <a:txBody>
                    <a:bodyPr/>
                    <a:lstStyle/>
                    <a:p>
                      <a:r>
                        <a:rPr lang="en-GB" sz="1400"/>
                        <a:t>forests</a:t>
                      </a:r>
                    </a:p>
                    <a:p>
                      <a:r>
                        <a:rPr lang="en-GB" sz="1400"/>
                        <a:t>grasslands</a:t>
                      </a:r>
                    </a:p>
                    <a:p>
                      <a:r>
                        <a:rPr lang="en-GB" sz="1400"/>
                        <a:t>desert</a:t>
                      </a:r>
                    </a:p>
                  </a:txBody>
                  <a:tcPr>
                    <a:solidFill>
                      <a:srgbClr val="C2ECEF"/>
                    </a:solidFill>
                  </a:tcPr>
                </a:tc>
                <a:extLst>
                  <a:ext uri="{0D108BD9-81ED-4DB2-BD59-A6C34878D82A}">
                    <a16:rowId xmlns:a16="http://schemas.microsoft.com/office/drawing/2014/main" val="1080792574"/>
                  </a:ext>
                </a:extLst>
              </a:tr>
              <a:tr h="474015">
                <a:tc>
                  <a:txBody>
                    <a:bodyPr/>
                    <a:lstStyle/>
                    <a:p>
                      <a:r>
                        <a:rPr lang="en-GB" sz="1400"/>
                        <a:t>Location*</a:t>
                      </a:r>
                    </a:p>
                  </a:txBody>
                  <a:tcPr>
                    <a:solidFill>
                      <a:srgbClr val="C6EDF5"/>
                    </a:solidFill>
                  </a:tcPr>
                </a:tc>
                <a:tc>
                  <a:txBody>
                    <a:bodyPr/>
                    <a:lstStyle/>
                    <a:p>
                      <a:r>
                        <a:rPr lang="en-GB" sz="1400"/>
                        <a:t>Namibia</a:t>
                      </a:r>
                    </a:p>
                    <a:p>
                      <a:r>
                        <a:rPr lang="en-GB" sz="1400"/>
                        <a:t>coastal East Africa</a:t>
                      </a:r>
                    </a:p>
                  </a:txBody>
                  <a:tcPr>
                    <a:solidFill>
                      <a:srgbClr val="C6EDF5"/>
                    </a:solidFill>
                  </a:tcPr>
                </a:tc>
                <a:tc>
                  <a:txBody>
                    <a:bodyPr/>
                    <a:lstStyle/>
                    <a:p>
                      <a:r>
                        <a:rPr lang="en-GB" sz="1400"/>
                        <a:t>Namibia</a:t>
                      </a:r>
                    </a:p>
                    <a:p>
                      <a:r>
                        <a:rPr lang="en-GB" sz="1400"/>
                        <a:t>coastal East Africa</a:t>
                      </a:r>
                    </a:p>
                  </a:txBody>
                  <a:tcPr>
                    <a:solidFill>
                      <a:srgbClr val="C6EDF5"/>
                    </a:solidFill>
                  </a:tcPr>
                </a:tc>
                <a:tc>
                  <a:txBody>
                    <a:bodyPr/>
                    <a:lstStyle/>
                    <a:p>
                      <a:r>
                        <a:rPr lang="en-GB" sz="1400"/>
                        <a:t>one National Park in Java </a:t>
                      </a:r>
                    </a:p>
                  </a:txBody>
                  <a:tcPr>
                    <a:solidFill>
                      <a:srgbClr val="C6EDF5"/>
                    </a:solidFill>
                  </a:tcPr>
                </a:tc>
                <a:tc>
                  <a:txBody>
                    <a:bodyPr/>
                    <a:lstStyle/>
                    <a:p>
                      <a:r>
                        <a:rPr lang="en-GB" sz="1400"/>
                        <a:t>Sumatra Borneo</a:t>
                      </a:r>
                    </a:p>
                  </a:txBody>
                  <a:tcPr>
                    <a:solidFill>
                      <a:srgbClr val="C6EDF5"/>
                    </a:solidFill>
                  </a:tcPr>
                </a:tc>
                <a:tc>
                  <a:txBody>
                    <a:bodyPr/>
                    <a:lstStyle/>
                    <a:p>
                      <a:r>
                        <a:rPr lang="en-GB" sz="1400"/>
                        <a:t>Eastern Himalayas</a:t>
                      </a:r>
                    </a:p>
                  </a:txBody>
                  <a:tcPr>
                    <a:solidFill>
                      <a:srgbClr val="C6EDF5"/>
                    </a:solidFill>
                  </a:tcPr>
                </a:tc>
                <a:extLst>
                  <a:ext uri="{0D108BD9-81ED-4DB2-BD59-A6C34878D82A}">
                    <a16:rowId xmlns:a16="http://schemas.microsoft.com/office/drawing/2014/main" val="1397645167"/>
                  </a:ext>
                </a:extLst>
              </a:tr>
              <a:tr h="487749">
                <a:tc>
                  <a:txBody>
                    <a:bodyPr/>
                    <a:lstStyle/>
                    <a:p>
                      <a:r>
                        <a:rPr lang="en-GB" sz="1400"/>
                        <a:t>Population*</a:t>
                      </a:r>
                    </a:p>
                  </a:txBody>
                  <a:tcPr>
                    <a:solidFill>
                      <a:srgbClr val="C2ECEF"/>
                    </a:solidFill>
                  </a:tcPr>
                </a:tc>
                <a:tc>
                  <a:txBody>
                    <a:bodyPr/>
                    <a:lstStyle/>
                    <a:p>
                      <a:r>
                        <a:rPr lang="en-GB" sz="1400"/>
                        <a:t>18,000</a:t>
                      </a:r>
                    </a:p>
                  </a:txBody>
                  <a:tcPr>
                    <a:solidFill>
                      <a:srgbClr val="C2ECEF"/>
                    </a:solidFill>
                  </a:tcPr>
                </a:tc>
                <a:tc>
                  <a:txBody>
                    <a:bodyPr/>
                    <a:lstStyle/>
                    <a:p>
                      <a:r>
                        <a:rPr lang="en-GB" sz="1400"/>
                        <a:t>5,600</a:t>
                      </a:r>
                    </a:p>
                  </a:txBody>
                  <a:tcPr>
                    <a:solidFill>
                      <a:srgbClr val="C2ECE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60</a:t>
                      </a:r>
                    </a:p>
                    <a:p>
                      <a:endParaRPr lang="en-GB" sz="1400"/>
                    </a:p>
                  </a:txBody>
                  <a:tcPr>
                    <a:solidFill>
                      <a:srgbClr val="C2ECEF"/>
                    </a:solidFill>
                  </a:tcPr>
                </a:tc>
                <a:tc>
                  <a:txBody>
                    <a:bodyPr/>
                    <a:lstStyle/>
                    <a:p>
                      <a:r>
                        <a:rPr lang="en-GB" sz="1400"/>
                        <a:t>&lt;80</a:t>
                      </a:r>
                    </a:p>
                  </a:txBody>
                  <a:tcPr>
                    <a:solidFill>
                      <a:srgbClr val="C2ECEF"/>
                    </a:solidFill>
                  </a:tcPr>
                </a:tc>
                <a:tc>
                  <a:txBody>
                    <a:bodyPr/>
                    <a:lstStyle/>
                    <a:p>
                      <a:r>
                        <a:rPr lang="en-GB" sz="1400"/>
                        <a:t>Was 200</a:t>
                      </a:r>
                    </a:p>
                    <a:p>
                      <a:r>
                        <a:rPr lang="en-GB" sz="1400"/>
                        <a:t>Now 3,700</a:t>
                      </a:r>
                    </a:p>
                  </a:txBody>
                  <a:tcPr>
                    <a:solidFill>
                      <a:srgbClr val="C2ECEF"/>
                    </a:solidFill>
                  </a:tcPr>
                </a:tc>
                <a:extLst>
                  <a:ext uri="{0D108BD9-81ED-4DB2-BD59-A6C34878D82A}">
                    <a16:rowId xmlns:a16="http://schemas.microsoft.com/office/drawing/2014/main" val="84492719"/>
                  </a:ext>
                </a:extLst>
              </a:tr>
              <a:tr h="4877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Endangered*</a:t>
                      </a:r>
                    </a:p>
                  </a:txBody>
                  <a:tcPr>
                    <a:solidFill>
                      <a:srgbClr val="C6EDF5"/>
                    </a:solidFill>
                  </a:tcPr>
                </a:tc>
                <a:tc>
                  <a:txBody>
                    <a:bodyPr/>
                    <a:lstStyle/>
                    <a:p>
                      <a:r>
                        <a:rPr lang="en-GB" sz="1400"/>
                        <a:t>near threatened</a:t>
                      </a:r>
                    </a:p>
                  </a:txBody>
                  <a:tcPr>
                    <a:solidFill>
                      <a:srgbClr val="C6EDF5"/>
                    </a:solidFill>
                  </a:tcPr>
                </a:tc>
                <a:tc>
                  <a:txBody>
                    <a:bodyPr/>
                    <a:lstStyle/>
                    <a:p>
                      <a:r>
                        <a:rPr lang="en-GB" sz="1400"/>
                        <a:t>yes</a:t>
                      </a:r>
                    </a:p>
                  </a:txBody>
                  <a:tcPr>
                    <a:solidFill>
                      <a:srgbClr val="C6EDF5"/>
                    </a:solidFill>
                  </a:tcPr>
                </a:tc>
                <a:tc>
                  <a:txBody>
                    <a:bodyPr/>
                    <a:lstStyle/>
                    <a:p>
                      <a:r>
                        <a:rPr lang="en-GB" sz="1400"/>
                        <a:t>yes</a:t>
                      </a:r>
                    </a:p>
                  </a:txBody>
                  <a:tcPr>
                    <a:solidFill>
                      <a:srgbClr val="C6EDF5"/>
                    </a:solidFill>
                  </a:tcPr>
                </a:tc>
                <a:tc>
                  <a:txBody>
                    <a:bodyPr/>
                    <a:lstStyle/>
                    <a:p>
                      <a:r>
                        <a:rPr lang="en-GB" sz="1400"/>
                        <a:t>yes</a:t>
                      </a:r>
                    </a:p>
                  </a:txBody>
                  <a:tcPr>
                    <a:solidFill>
                      <a:srgbClr val="C6EDF5"/>
                    </a:solidFill>
                  </a:tcPr>
                </a:tc>
                <a:tc>
                  <a:txBody>
                    <a:bodyPr/>
                    <a:lstStyle/>
                    <a:p>
                      <a:r>
                        <a:rPr lang="en-GB" sz="1400" dirty="0"/>
                        <a:t>vulnerable</a:t>
                      </a:r>
                    </a:p>
                  </a:txBody>
                  <a:tcPr>
                    <a:solidFill>
                      <a:srgbClr val="C6EDF5"/>
                    </a:solidFill>
                  </a:tcPr>
                </a:tc>
                <a:extLst>
                  <a:ext uri="{0D108BD9-81ED-4DB2-BD59-A6C34878D82A}">
                    <a16:rowId xmlns:a16="http://schemas.microsoft.com/office/drawing/2014/main" val="47880496"/>
                  </a:ext>
                </a:extLst>
              </a:tr>
            </a:tbl>
          </a:graphicData>
        </a:graphic>
      </p:graphicFrame>
      <p:sp>
        <p:nvSpPr>
          <p:cNvPr id="7" name="TextBox 6">
            <a:extLst>
              <a:ext uri="{FF2B5EF4-FFF2-40B4-BE49-F238E27FC236}">
                <a16:creationId xmlns:a16="http://schemas.microsoft.com/office/drawing/2014/main" id="{5D5E8FCC-B174-10A9-3901-8E8FF2C71923}"/>
              </a:ext>
            </a:extLst>
          </p:cNvPr>
          <p:cNvSpPr txBox="1"/>
          <p:nvPr/>
        </p:nvSpPr>
        <p:spPr>
          <a:xfrm>
            <a:off x="628648" y="6312519"/>
            <a:ext cx="7452400" cy="307777"/>
          </a:xfrm>
          <a:prstGeom prst="rect">
            <a:avLst/>
          </a:prstGeom>
          <a:noFill/>
        </p:spPr>
        <p:txBody>
          <a:bodyPr wrap="square">
            <a:spAutoFit/>
          </a:bodyPr>
          <a:lstStyle/>
          <a:p>
            <a:r>
              <a:rPr lang="en-GB" sz="1400" dirty="0"/>
              <a:t>Data taken from World Wildlife Fund website* (April 2022) </a:t>
            </a:r>
          </a:p>
        </p:txBody>
      </p:sp>
    </p:spTree>
    <p:extLst>
      <p:ext uri="{BB962C8B-B14F-4D97-AF65-F5344CB8AC3E}">
        <p14:creationId xmlns:p14="http://schemas.microsoft.com/office/powerpoint/2010/main" val="1726284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6496BE53-7167-7BA4-CDD6-2C5330219ECF}"/>
              </a:ext>
            </a:extLst>
          </p:cNvPr>
          <p:cNvSpPr txBox="1"/>
          <p:nvPr/>
        </p:nvSpPr>
        <p:spPr>
          <a:xfrm>
            <a:off x="628648" y="1412776"/>
            <a:ext cx="8136903" cy="2862322"/>
          </a:xfrm>
          <a:prstGeom prst="rect">
            <a:avLst/>
          </a:prstGeom>
          <a:noFill/>
        </p:spPr>
        <p:txBody>
          <a:bodyPr wrap="square" rtlCol="0">
            <a:spAutoFit/>
          </a:bodyPr>
          <a:lstStyle/>
          <a:p>
            <a:r>
              <a:rPr lang="en-GB" dirty="0"/>
              <a:t>Deng Tao and his team found a large </a:t>
            </a:r>
            <a:r>
              <a:rPr lang="en-GB" b="1" dirty="0"/>
              <a:t>skull</a:t>
            </a:r>
            <a:r>
              <a:rPr lang="en-GB" dirty="0"/>
              <a:t>, </a:t>
            </a:r>
            <a:r>
              <a:rPr lang="en-GB" b="1" dirty="0"/>
              <a:t>jawbone</a:t>
            </a:r>
            <a:r>
              <a:rPr lang="en-GB" dirty="0"/>
              <a:t> (mandible) and some </a:t>
            </a:r>
            <a:r>
              <a:rPr lang="en-GB" b="1" dirty="0"/>
              <a:t>back bones </a:t>
            </a:r>
            <a:r>
              <a:rPr lang="en-GB" dirty="0"/>
              <a:t>(vertebrae) in northern China.</a:t>
            </a:r>
          </a:p>
          <a:p>
            <a:endParaRPr lang="en-GB" dirty="0"/>
          </a:p>
          <a:p>
            <a:r>
              <a:rPr lang="en-GB" dirty="0"/>
              <a:t>They </a:t>
            </a:r>
            <a:r>
              <a:rPr lang="en-GB" b="1" dirty="0"/>
              <a:t>measured</a:t>
            </a:r>
            <a:r>
              <a:rPr lang="en-GB" dirty="0"/>
              <a:t> and photographed the new fossils.</a:t>
            </a:r>
          </a:p>
          <a:p>
            <a:endParaRPr lang="en-GB" dirty="0"/>
          </a:p>
          <a:p>
            <a:r>
              <a:rPr lang="en-GB" dirty="0"/>
              <a:t>They </a:t>
            </a:r>
            <a:r>
              <a:rPr lang="en-GB" b="1" dirty="0"/>
              <a:t>compared</a:t>
            </a:r>
            <a:r>
              <a:rPr lang="en-GB" dirty="0"/>
              <a:t> the new fossils with similar fossils found in other places and by different scientists.</a:t>
            </a:r>
          </a:p>
          <a:p>
            <a:endParaRPr lang="en-GB" dirty="0"/>
          </a:p>
          <a:p>
            <a:r>
              <a:rPr lang="en-GB" dirty="0"/>
              <a:t>They used their measurements and knowledge of similar fossils and bones to </a:t>
            </a:r>
            <a:r>
              <a:rPr lang="en-GB" b="1" dirty="0"/>
              <a:t>predict</a:t>
            </a:r>
            <a:r>
              <a:rPr lang="en-GB" dirty="0"/>
              <a:t> what the animal would have looked like when it was alive.</a:t>
            </a:r>
          </a:p>
        </p:txBody>
      </p:sp>
      <p:pic>
        <p:nvPicPr>
          <p:cNvPr id="6" name="Picture 5" descr="A skeleton of a dinosaur&#10;&#10;Description automatically generated with medium confidence">
            <a:extLst>
              <a:ext uri="{FF2B5EF4-FFF2-40B4-BE49-F238E27FC236}">
                <a16:creationId xmlns:a16="http://schemas.microsoft.com/office/drawing/2014/main" id="{A2AA38A6-0C51-8EEA-94B2-301539CC8C0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02074" y="4360144"/>
            <a:ext cx="3739852" cy="1925208"/>
          </a:xfrm>
          <a:prstGeom prst="rect">
            <a:avLst/>
          </a:prstGeom>
          <a:ln w="38100">
            <a:solidFill>
              <a:srgbClr val="47B5CA"/>
            </a:solidFill>
          </a:ln>
        </p:spPr>
      </p:pic>
      <p:sp>
        <p:nvSpPr>
          <p:cNvPr id="7" name="TextBox 6">
            <a:extLst>
              <a:ext uri="{FF2B5EF4-FFF2-40B4-BE49-F238E27FC236}">
                <a16:creationId xmlns:a16="http://schemas.microsoft.com/office/drawing/2014/main" id="{8A8FED73-4CBC-32F0-E601-AEA190C8330B}"/>
              </a:ext>
            </a:extLst>
          </p:cNvPr>
          <p:cNvSpPr txBox="1"/>
          <p:nvPr/>
        </p:nvSpPr>
        <p:spPr>
          <a:xfrm>
            <a:off x="1964492" y="6313032"/>
            <a:ext cx="5215016" cy="307777"/>
          </a:xfrm>
          <a:prstGeom prst="rect">
            <a:avLst/>
          </a:prstGeom>
          <a:noFill/>
        </p:spPr>
        <p:txBody>
          <a:bodyPr wrap="square" rtlCol="0">
            <a:spAutoFit/>
          </a:bodyPr>
          <a:lstStyle/>
          <a:p>
            <a:r>
              <a:rPr lang="en-GB" sz="1400" dirty="0"/>
              <a:t>Skeleton of a woolly rhinoceros found in Russia. © Didier </a:t>
            </a:r>
            <a:r>
              <a:rPr lang="en-GB" sz="1400" dirty="0" err="1"/>
              <a:t>Descouens</a:t>
            </a:r>
            <a:r>
              <a:rPr lang="en-GB" sz="1400" dirty="0"/>
              <a:t>*</a:t>
            </a:r>
          </a:p>
        </p:txBody>
      </p:sp>
    </p:spTree>
    <p:extLst>
      <p:ext uri="{BB962C8B-B14F-4D97-AF65-F5344CB8AC3E}">
        <p14:creationId xmlns:p14="http://schemas.microsoft.com/office/powerpoint/2010/main" val="129507815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E83E13B4-3F1F-4686-8F44-C7F9A46A75C2}">
  <ds:schemaRefs>
    <ds:schemaRef ds:uri="51cf1bba-0ff5-42e2-8005-60d9d9512cef"/>
    <ds:schemaRef ds:uri="7705360a-025e-40d4-a4f7-46b65681b51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53AB155-FD45-400F-89C4-CD46A5BAE941}">
  <ds:schemaRefs>
    <ds:schemaRef ds:uri="51cf1bba-0ff5-42e2-8005-60d9d9512cef"/>
    <ds:schemaRef ds:uri="7705360a-025e-40d4-a4f7-46b65681b51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TotalTime>
  <Words>6306</Words>
  <Application>Microsoft Office PowerPoint</Application>
  <PresentationFormat>On-screen Show (4:3)</PresentationFormat>
  <Paragraphs>566</Paragraphs>
  <Slides>30</Slides>
  <Notes>29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Arial</vt:lpstr>
      <vt:lpstr>Calibri</vt:lpstr>
      <vt:lpstr>InterFace</vt:lpstr>
      <vt:lpstr>InterFace-Italic</vt:lpstr>
      <vt:lpstr>Interface-Regular</vt:lpstr>
      <vt:lpstr>Interface-Regular</vt:lpstr>
      <vt:lpstr>Plus Jakarta Sans</vt:lpstr>
      <vt:lpstr>Plus Jakarta Sans ExtraBold</vt:lpstr>
      <vt:lpstr>Plus Jakarta Sans Medium</vt:lpstr>
      <vt:lpstr>1_Office Theme</vt:lpstr>
      <vt:lpstr>2_Office Theme</vt:lpstr>
      <vt:lpstr>The fossilised secrets of the rhino and the beetle</vt:lpstr>
      <vt:lpstr>The fossilised secrets of the rhino and the beetle</vt:lpstr>
      <vt:lpstr>Key vocabulary</vt:lpstr>
      <vt:lpstr>Key vocabulary</vt:lpstr>
      <vt:lpstr>Quick activity</vt:lpstr>
      <vt:lpstr>Who were the scientists?</vt:lpstr>
      <vt:lpstr>What did Dr Deng Tao know?</vt:lpstr>
      <vt:lpstr>What did the scientists already know?</vt:lpstr>
      <vt:lpstr>What did the scientists do?</vt:lpstr>
      <vt:lpstr>What did the scientists find out?</vt:lpstr>
      <vt:lpstr>PowerPoint Presentation</vt:lpstr>
      <vt:lpstr>PowerPoint Presentation</vt:lpstr>
      <vt:lpstr>Relative sizes of different rhinoceros species compared to a human</vt:lpstr>
      <vt:lpstr>Who were the scientists?</vt:lpstr>
      <vt:lpstr>What did Dr Qvarnström and his team already know?</vt:lpstr>
      <vt:lpstr>What did the scientists do?</vt:lpstr>
      <vt:lpstr>What did the scientists find out?</vt:lpstr>
      <vt:lpstr>What did the scientists find out?</vt:lpstr>
      <vt:lpstr>PowerPoint Presentation</vt:lpstr>
      <vt:lpstr>Your turn to investigate</vt:lpstr>
      <vt:lpstr>Your turn to investigate</vt:lpstr>
      <vt:lpstr>PowerPoint Presentation</vt:lpstr>
      <vt:lpstr>PowerPoint Presentation</vt:lpstr>
      <vt:lpstr>PowerPoint Presentation</vt:lpstr>
      <vt:lpstr>Example of work (age 11)</vt:lpstr>
      <vt:lpstr>Questions for further learning</vt:lpstr>
      <vt:lpstr>Time spiral to show the history of the Earth</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cp:revision>
  <dcterms:created xsi:type="dcterms:W3CDTF">2016-06-16T08:43:18Z</dcterms:created>
  <dcterms:modified xsi:type="dcterms:W3CDTF">2025-07-24T09:31:19Z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0x0101003007297486795B42A72494E499C3B7DD</vt:lpwstr>
  </property>
</Properties>
</file>