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884" autoAdjust="0"/>
    <p:restoredTop sz="98480" autoAdjust="0"/>
  </p:normalViewPr>
  <p:slideViewPr>
    <p:cSldViewPr snapToGrid="0" snapToObjects="1">
      <p:cViewPr varScale="1">
        <p:scale>
          <a:sx n="72" d="100"/>
          <a:sy n="72" d="100"/>
        </p:scale>
        <p:origin x="1602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7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BC32-6BBA-F24C-B859-1BA2182D1ED8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4B38-95C0-4746-84C6-FAC7E2D9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5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9.jpg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peechblo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919" flipH="1">
            <a:off x="7695510" y="2703036"/>
            <a:ext cx="1744290" cy="1487966"/>
          </a:xfrm>
          <a:prstGeom prst="rect">
            <a:avLst/>
          </a:prstGeom>
        </p:spPr>
      </p:pic>
      <p:pic>
        <p:nvPicPr>
          <p:cNvPr id="26" name="Picture 25" descr="slug-0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t="13311" r="18214" b="19785"/>
          <a:stretch/>
        </p:blipFill>
        <p:spPr>
          <a:xfrm>
            <a:off x="7255725" y="4174991"/>
            <a:ext cx="2154325" cy="1279072"/>
          </a:xfrm>
          <a:prstGeom prst="rect">
            <a:avLst/>
          </a:prstGeom>
        </p:spPr>
      </p:pic>
      <p:pic>
        <p:nvPicPr>
          <p:cNvPr id="35" name="Picture 34" descr="speechbl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652">
            <a:off x="5432543" y="2923610"/>
            <a:ext cx="2207767" cy="2248124"/>
          </a:xfrm>
          <a:prstGeom prst="rect">
            <a:avLst/>
          </a:prstGeom>
        </p:spPr>
      </p:pic>
      <p:pic>
        <p:nvPicPr>
          <p:cNvPr id="5" name="Picture 4" descr="Speechblo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919" flipH="1">
            <a:off x="2720442" y="2630844"/>
            <a:ext cx="1744290" cy="1487966"/>
          </a:xfrm>
          <a:prstGeom prst="rect">
            <a:avLst/>
          </a:prstGeom>
        </p:spPr>
      </p:pic>
      <p:pic>
        <p:nvPicPr>
          <p:cNvPr id="3" name="Picture 2" descr="slug-0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t="13311" r="18214" b="19785"/>
          <a:stretch/>
        </p:blipFill>
        <p:spPr>
          <a:xfrm>
            <a:off x="2280657" y="4102799"/>
            <a:ext cx="2154325" cy="1279072"/>
          </a:xfrm>
          <a:prstGeom prst="rect">
            <a:avLst/>
          </a:prstGeom>
        </p:spPr>
      </p:pic>
      <p:pic>
        <p:nvPicPr>
          <p:cNvPr id="24" name="Picture 23" descr="speechbl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652">
            <a:off x="412118" y="2901434"/>
            <a:ext cx="2207767" cy="2248124"/>
          </a:xfrm>
          <a:prstGeom prst="rect">
            <a:avLst/>
          </a:prstGeom>
        </p:spPr>
      </p:pic>
      <p:pic>
        <p:nvPicPr>
          <p:cNvPr id="14" name="Picture 13" descr="mushroomlog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3" y="151738"/>
            <a:ext cx="4262702" cy="2495209"/>
          </a:xfrm>
          <a:prstGeom prst="rect">
            <a:avLst/>
          </a:prstGeom>
        </p:spPr>
      </p:pic>
      <p:pic>
        <p:nvPicPr>
          <p:cNvPr id="11" name="Picture 10" descr="fascinate webs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1" y="5574109"/>
            <a:ext cx="1188743" cy="1188743"/>
          </a:xfrm>
          <a:prstGeom prst="rect">
            <a:avLst/>
          </a:prstGeom>
        </p:spPr>
      </p:pic>
      <p:pic>
        <p:nvPicPr>
          <p:cNvPr id="12" name="Picture 11" descr="fascinate large purp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95" y="5682193"/>
            <a:ext cx="939800" cy="939800"/>
          </a:xfrm>
          <a:prstGeom prst="rect">
            <a:avLst/>
          </a:prstGeom>
        </p:spPr>
      </p:pic>
      <p:pic>
        <p:nvPicPr>
          <p:cNvPr id="13" name="Picture 12" descr="TAB_col_white_backgrou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1" y="231946"/>
            <a:ext cx="1655064" cy="701040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459" y="5663271"/>
            <a:ext cx="1258661" cy="9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33135" y="2773853"/>
            <a:ext cx="1450265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200" dirty="0">
                <a:latin typeface="Comic Sans MS"/>
                <a:cs typeface="Comic Sans MS"/>
              </a:rPr>
              <a:t> </a:t>
            </a:r>
          </a:p>
          <a:p>
            <a:pPr algn="ctr"/>
            <a:r>
              <a:rPr lang="en-GB" sz="1200" dirty="0">
                <a:latin typeface="Comic Sans MS"/>
                <a:cs typeface="Comic Sans MS"/>
              </a:rPr>
              <a:t>Share your own #</a:t>
            </a:r>
            <a:r>
              <a:rPr lang="en-GB" sz="1200" dirty="0" err="1">
                <a:latin typeface="Comic Sans MS"/>
                <a:cs typeface="Comic Sans MS"/>
              </a:rPr>
              <a:t>GardenScience</a:t>
            </a:r>
            <a:r>
              <a:rPr lang="en-GB" sz="1200" dirty="0">
                <a:latin typeface="Comic Sans MS"/>
                <a:cs typeface="Comic Sans MS"/>
              </a:rPr>
              <a:t> news activities and pictures!</a:t>
            </a:r>
          </a:p>
          <a:p>
            <a:pPr algn="ctr"/>
            <a:r>
              <a:rPr lang="en-GB" sz="1200" dirty="0"/>
              <a:t> </a:t>
            </a:r>
          </a:p>
          <a:p>
            <a:pPr algn="ctr"/>
            <a:r>
              <a:rPr lang="en-GB" sz="1200" dirty="0"/>
              <a:t> </a:t>
            </a:r>
          </a:p>
          <a:p>
            <a:pPr algn="ctr"/>
            <a:r>
              <a:rPr lang="en-GB" sz="1200" b="1" dirty="0"/>
              <a:t> </a:t>
            </a:r>
            <a:endParaRPr lang="en-GB" sz="1200" dirty="0"/>
          </a:p>
          <a:p>
            <a:pPr algn="ctr"/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92231" y="3257449"/>
            <a:ext cx="18312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Comic Sans MS"/>
                <a:cs typeface="Comic Sans MS"/>
              </a:rPr>
              <a:t>Survey 1: </a:t>
            </a:r>
            <a:r>
              <a:rPr lang="en-GB" sz="1200" b="1" dirty="0">
                <a:solidFill>
                  <a:srgbClr val="FF0000"/>
                </a:solidFill>
                <a:latin typeface="Comic Sans MS"/>
                <a:cs typeface="Comic Sans MS"/>
              </a:rPr>
              <a:t>Date</a:t>
            </a:r>
            <a:endParaRPr lang="en-GB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endParaRPr lang="en-GB" sz="800" b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Comic Sans MS"/>
                <a:cs typeface="Comic Sans MS"/>
              </a:rPr>
              <a:t>Follow our project on Twitter using </a:t>
            </a:r>
            <a:r>
              <a:rPr lang="en-GB" sz="1200" b="1" dirty="0">
                <a:solidFill>
                  <a:schemeClr val="bg1"/>
                </a:solidFill>
                <a:latin typeface="Comic Sans MS"/>
                <a:cs typeface="Comic Sans MS"/>
              </a:rPr>
              <a:t>#</a:t>
            </a:r>
            <a:r>
              <a:rPr lang="en-GB" sz="1200" b="1" dirty="0" err="1">
                <a:solidFill>
                  <a:schemeClr val="bg1"/>
                </a:solidFill>
                <a:latin typeface="Comic Sans MS"/>
                <a:cs typeface="Comic Sans MS"/>
              </a:rPr>
              <a:t>GardenScience</a:t>
            </a:r>
            <a:endParaRPr lang="en-GB" sz="12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Comic Sans MS"/>
                <a:cs typeface="Comic Sans MS"/>
              </a:rPr>
              <a:t>for information, ideas, links, activities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Comic Sans MS"/>
                <a:cs typeface="Comic Sans MS"/>
              </a:rPr>
              <a:t>and more! </a:t>
            </a:r>
          </a:p>
        </p:txBody>
      </p:sp>
      <p:pic>
        <p:nvPicPr>
          <p:cNvPr id="27" name="Picture 26" descr="mushroomlog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41" y="223930"/>
            <a:ext cx="4262702" cy="2495209"/>
          </a:xfrm>
          <a:prstGeom prst="rect">
            <a:avLst/>
          </a:prstGeom>
        </p:spPr>
      </p:pic>
      <p:pic>
        <p:nvPicPr>
          <p:cNvPr id="28" name="Picture 27" descr="fascinate webs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89" y="5605661"/>
            <a:ext cx="1188743" cy="1188743"/>
          </a:xfrm>
          <a:prstGeom prst="rect">
            <a:avLst/>
          </a:prstGeom>
        </p:spPr>
      </p:pic>
      <p:pic>
        <p:nvPicPr>
          <p:cNvPr id="29" name="Picture 28" descr="fascinate large purp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63" y="5754385"/>
            <a:ext cx="939800" cy="939800"/>
          </a:xfrm>
          <a:prstGeom prst="rect">
            <a:avLst/>
          </a:prstGeom>
        </p:spPr>
      </p:pic>
      <p:pic>
        <p:nvPicPr>
          <p:cNvPr id="30" name="Picture 29" descr="TAB_col_white_backgrou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89" y="304138"/>
            <a:ext cx="1655064" cy="701040"/>
          </a:xfrm>
          <a:prstGeom prst="rect">
            <a:avLst/>
          </a:prstGeom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527" y="5735463"/>
            <a:ext cx="1258661" cy="9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817937" y="2836266"/>
            <a:ext cx="1450265" cy="17543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Comic Sans MS"/>
                <a:cs typeface="Comic Sans MS"/>
              </a:rPr>
              <a:t> 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Comic Sans MS"/>
                <a:cs typeface="Comic Sans MS"/>
              </a:rPr>
              <a:t>Share your own #</a:t>
            </a:r>
            <a:r>
              <a:rPr lang="en-GB" sz="1200" dirty="0" err="1">
                <a:solidFill>
                  <a:srgbClr val="000000"/>
                </a:solidFill>
                <a:latin typeface="Comic Sans MS"/>
                <a:cs typeface="Comic Sans MS"/>
              </a:rPr>
              <a:t>GardenScience</a:t>
            </a:r>
            <a:r>
              <a:rPr lang="en-GB" sz="1200" dirty="0">
                <a:solidFill>
                  <a:srgbClr val="000000"/>
                </a:solidFill>
                <a:latin typeface="Comic Sans MS"/>
                <a:cs typeface="Comic Sans MS"/>
              </a:rPr>
              <a:t> news activities and pictures!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</a:rPr>
              <a:t> 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</a:rPr>
              <a:t> </a:t>
            </a:r>
            <a:endParaRPr lang="en-GB" sz="1200" dirty="0">
              <a:solidFill>
                <a:srgbClr val="000000"/>
              </a:solidFill>
            </a:endParaRPr>
          </a:p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7299" y="3329641"/>
            <a:ext cx="18312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Comic Sans MS"/>
                <a:cs typeface="Comic Sans MS"/>
              </a:rPr>
              <a:t>Survey 1: </a:t>
            </a:r>
            <a:r>
              <a:rPr lang="en-GB" sz="1200" b="1" dirty="0">
                <a:solidFill>
                  <a:srgbClr val="FF0000"/>
                </a:solidFill>
                <a:latin typeface="Comic Sans MS"/>
                <a:cs typeface="Comic Sans MS"/>
              </a:rPr>
              <a:t>Date</a:t>
            </a:r>
            <a:endParaRPr lang="en-GB" sz="1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endParaRPr lang="en-GB" sz="800" b="1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en-GB" sz="1200" dirty="0">
                <a:solidFill>
                  <a:srgbClr val="FFFFFF"/>
                </a:solidFill>
                <a:latin typeface="Comic Sans MS"/>
                <a:cs typeface="Comic Sans MS"/>
              </a:rPr>
              <a:t>Follow our project on Twitter using </a:t>
            </a:r>
            <a:r>
              <a:rPr lang="en-GB" sz="1200" b="1" dirty="0">
                <a:solidFill>
                  <a:srgbClr val="FFFFFF"/>
                </a:solidFill>
                <a:latin typeface="Comic Sans MS"/>
                <a:cs typeface="Comic Sans MS"/>
              </a:rPr>
              <a:t>#</a:t>
            </a:r>
            <a:r>
              <a:rPr lang="en-GB" sz="1200" b="1" dirty="0" err="1">
                <a:solidFill>
                  <a:srgbClr val="FFFFFF"/>
                </a:solidFill>
                <a:latin typeface="Comic Sans MS"/>
                <a:cs typeface="Comic Sans MS"/>
              </a:rPr>
              <a:t>GardenScience</a:t>
            </a:r>
            <a:endParaRPr lang="en-GB" sz="1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pPr algn="ctr"/>
            <a:r>
              <a:rPr lang="en-GB" sz="1200" dirty="0">
                <a:solidFill>
                  <a:srgbClr val="FFFFFF"/>
                </a:solidFill>
                <a:latin typeface="Comic Sans MS"/>
                <a:cs typeface="Comic Sans MS"/>
              </a:rPr>
              <a:t>for information, ideas, links, activities </a:t>
            </a:r>
          </a:p>
          <a:p>
            <a:pPr algn="ctr"/>
            <a:r>
              <a:rPr lang="en-GB" sz="1200" dirty="0">
                <a:solidFill>
                  <a:srgbClr val="FFFFFF"/>
                </a:solidFill>
                <a:latin typeface="Comic Sans MS"/>
                <a:cs typeface="Comic Sans MS"/>
              </a:rPr>
              <a:t>and more! </a:t>
            </a:r>
          </a:p>
        </p:txBody>
      </p:sp>
    </p:spTree>
    <p:extLst>
      <p:ext uri="{BB962C8B-B14F-4D97-AF65-F5344CB8AC3E}">
        <p14:creationId xmlns:p14="http://schemas.microsoft.com/office/powerpoint/2010/main" val="427090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ushroom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1" y="151738"/>
            <a:ext cx="4262702" cy="2495209"/>
          </a:xfrm>
          <a:prstGeom prst="rect">
            <a:avLst/>
          </a:prstGeom>
        </p:spPr>
      </p:pic>
      <p:pic>
        <p:nvPicPr>
          <p:cNvPr id="7" name="Picture 6" descr="social image mush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728" y="2843098"/>
            <a:ext cx="2548813" cy="3836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9574" y="2829730"/>
            <a:ext cx="1847822" cy="3231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1200" b="1" dirty="0">
                <a:latin typeface="Comic Sans MS"/>
                <a:cs typeface="Comic Sans MS"/>
              </a:rPr>
              <a:t>Survey 1 Date</a:t>
            </a:r>
            <a:endParaRPr lang="en-GB" sz="1200" dirty="0">
              <a:latin typeface="Comic Sans MS"/>
              <a:cs typeface="Comic Sans MS"/>
            </a:endParaRPr>
          </a:p>
          <a:p>
            <a:pPr algn="r"/>
            <a:r>
              <a:rPr lang="en-GB" sz="1200" b="1" dirty="0">
                <a:latin typeface="Comic Sans MS"/>
                <a:cs typeface="Comic Sans MS"/>
              </a:rPr>
              <a:t>________________</a:t>
            </a:r>
          </a:p>
          <a:p>
            <a:pPr algn="r"/>
            <a:endParaRPr lang="en-GB" sz="1200" b="1" dirty="0">
              <a:latin typeface="Comic Sans MS"/>
              <a:cs typeface="Comic Sans MS"/>
            </a:endParaRP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Follow our project on Twitter using </a:t>
            </a:r>
            <a:r>
              <a:rPr lang="en-GB" sz="1200" b="1" dirty="0">
                <a:latin typeface="Comic Sans MS"/>
                <a:cs typeface="Comic Sans MS"/>
              </a:rPr>
              <a:t>#</a:t>
            </a:r>
            <a:r>
              <a:rPr lang="en-GB" sz="1200" b="1" dirty="0" err="1">
                <a:latin typeface="Comic Sans MS"/>
                <a:cs typeface="Comic Sans MS"/>
              </a:rPr>
              <a:t>GardenScience</a:t>
            </a:r>
            <a:endParaRPr lang="en-GB" sz="1200" dirty="0">
              <a:latin typeface="Comic Sans MS"/>
              <a:cs typeface="Comic Sans MS"/>
            </a:endParaRP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for information, ideas, links, activities </a:t>
            </a: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and more! </a:t>
            </a: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 </a:t>
            </a: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Share your own #</a:t>
            </a:r>
            <a:r>
              <a:rPr lang="en-GB" sz="1200" dirty="0" err="1">
                <a:latin typeface="Comic Sans MS"/>
                <a:cs typeface="Comic Sans MS"/>
              </a:rPr>
              <a:t>GardenScience</a:t>
            </a:r>
            <a:r>
              <a:rPr lang="en-GB" sz="1200" dirty="0">
                <a:latin typeface="Comic Sans MS"/>
                <a:cs typeface="Comic Sans MS"/>
              </a:rPr>
              <a:t> news activities and pictures!</a:t>
            </a:r>
          </a:p>
          <a:p>
            <a:pPr algn="r"/>
            <a:r>
              <a:rPr lang="en-GB" sz="1200" dirty="0"/>
              <a:t> </a:t>
            </a:r>
          </a:p>
          <a:p>
            <a:pPr algn="r"/>
            <a:r>
              <a:rPr lang="en-GB" sz="1200" dirty="0"/>
              <a:t> </a:t>
            </a:r>
          </a:p>
          <a:p>
            <a:pPr algn="r"/>
            <a:r>
              <a:rPr lang="en-GB" sz="1200" b="1" dirty="0"/>
              <a:t> </a:t>
            </a:r>
            <a:endParaRPr lang="en-GB" sz="1200" dirty="0"/>
          </a:p>
          <a:p>
            <a:pPr algn="r"/>
            <a:endParaRPr lang="en-US" sz="1200" dirty="0"/>
          </a:p>
        </p:txBody>
      </p:sp>
      <p:pic>
        <p:nvPicPr>
          <p:cNvPr id="11" name="Picture 10" descr="fascinate 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47" y="5893280"/>
            <a:ext cx="666566" cy="666566"/>
          </a:xfrm>
          <a:prstGeom prst="rect">
            <a:avLst/>
          </a:prstGeom>
        </p:spPr>
      </p:pic>
      <p:pic>
        <p:nvPicPr>
          <p:cNvPr id="12" name="Picture 11" descr="fascinate large purpl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06" y="5591483"/>
            <a:ext cx="939800" cy="939800"/>
          </a:xfrm>
          <a:prstGeom prst="rect">
            <a:avLst/>
          </a:prstGeom>
        </p:spPr>
      </p:pic>
      <p:pic>
        <p:nvPicPr>
          <p:cNvPr id="13" name="Picture 12" descr="TAB_col_white_backgrou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9" y="231946"/>
            <a:ext cx="1655064" cy="701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245" y="3653620"/>
            <a:ext cx="140809" cy="114612"/>
          </a:xfrm>
          <a:prstGeom prst="rect">
            <a:avLst/>
          </a:prstGeom>
        </p:spPr>
      </p:pic>
      <p:pic>
        <p:nvPicPr>
          <p:cNvPr id="10" name="Picture 9" descr="mushroom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49" y="144357"/>
            <a:ext cx="4262702" cy="2495209"/>
          </a:xfrm>
          <a:prstGeom prst="rect">
            <a:avLst/>
          </a:prstGeom>
        </p:spPr>
      </p:pic>
      <p:pic>
        <p:nvPicPr>
          <p:cNvPr id="16" name="Picture 15" descr="social image mushr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5976" y="2835717"/>
            <a:ext cx="2548813" cy="38364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48047" y="2822349"/>
            <a:ext cx="1847822" cy="3231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sz="1200" b="1" dirty="0">
                <a:latin typeface="Comic Sans MS"/>
                <a:cs typeface="Comic Sans MS"/>
              </a:rPr>
              <a:t>Survey 1 Date</a:t>
            </a:r>
            <a:endParaRPr lang="en-GB" sz="1200" dirty="0">
              <a:latin typeface="Comic Sans MS"/>
              <a:cs typeface="Comic Sans MS"/>
            </a:endParaRPr>
          </a:p>
          <a:p>
            <a:pPr algn="r"/>
            <a:r>
              <a:rPr lang="en-GB" sz="1200" b="1" dirty="0">
                <a:latin typeface="Comic Sans MS"/>
                <a:cs typeface="Comic Sans MS"/>
              </a:rPr>
              <a:t>________________</a:t>
            </a:r>
          </a:p>
          <a:p>
            <a:pPr algn="r"/>
            <a:endParaRPr lang="en-GB" sz="1200" b="1" dirty="0">
              <a:latin typeface="Comic Sans MS"/>
              <a:cs typeface="Comic Sans MS"/>
            </a:endParaRP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Follow our project on Twitter using </a:t>
            </a:r>
            <a:r>
              <a:rPr lang="en-GB" sz="1200" b="1" dirty="0">
                <a:latin typeface="Comic Sans MS"/>
                <a:cs typeface="Comic Sans MS"/>
              </a:rPr>
              <a:t>#</a:t>
            </a:r>
            <a:r>
              <a:rPr lang="en-GB" sz="1200" b="1" dirty="0" err="1">
                <a:latin typeface="Comic Sans MS"/>
                <a:cs typeface="Comic Sans MS"/>
              </a:rPr>
              <a:t>GardenScience</a:t>
            </a:r>
            <a:endParaRPr lang="en-GB" sz="1200" dirty="0">
              <a:latin typeface="Comic Sans MS"/>
              <a:cs typeface="Comic Sans MS"/>
            </a:endParaRP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for information, ideas, links, activities </a:t>
            </a: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and more! </a:t>
            </a: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 </a:t>
            </a:r>
          </a:p>
          <a:p>
            <a:pPr algn="r"/>
            <a:r>
              <a:rPr lang="en-GB" sz="1200" dirty="0">
                <a:latin typeface="Comic Sans MS"/>
                <a:cs typeface="Comic Sans MS"/>
              </a:rPr>
              <a:t>Share your own #</a:t>
            </a:r>
            <a:r>
              <a:rPr lang="en-GB" sz="1200" dirty="0" err="1">
                <a:latin typeface="Comic Sans MS"/>
                <a:cs typeface="Comic Sans MS"/>
              </a:rPr>
              <a:t>GardenScience</a:t>
            </a:r>
            <a:r>
              <a:rPr lang="en-GB" sz="1200" dirty="0">
                <a:latin typeface="Comic Sans MS"/>
                <a:cs typeface="Comic Sans MS"/>
              </a:rPr>
              <a:t> news activities and pictures!</a:t>
            </a:r>
          </a:p>
          <a:p>
            <a:pPr algn="r"/>
            <a:r>
              <a:rPr lang="en-GB" sz="1200" dirty="0"/>
              <a:t> </a:t>
            </a:r>
          </a:p>
          <a:p>
            <a:pPr algn="r"/>
            <a:r>
              <a:rPr lang="en-GB" sz="1200" dirty="0"/>
              <a:t> </a:t>
            </a:r>
          </a:p>
          <a:p>
            <a:pPr algn="r"/>
            <a:r>
              <a:rPr lang="en-GB" sz="1200" b="1" dirty="0"/>
              <a:t> </a:t>
            </a:r>
            <a:endParaRPr lang="en-GB" sz="1200" dirty="0"/>
          </a:p>
          <a:p>
            <a:pPr algn="r"/>
            <a:endParaRPr lang="en-US" sz="1200" dirty="0"/>
          </a:p>
        </p:txBody>
      </p:sp>
      <p:pic>
        <p:nvPicPr>
          <p:cNvPr id="18" name="Picture 17" descr="fascinate large purpl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18" y="5572561"/>
            <a:ext cx="939800" cy="939800"/>
          </a:xfrm>
          <a:prstGeom prst="rect">
            <a:avLst/>
          </a:prstGeom>
        </p:spPr>
      </p:pic>
      <p:pic>
        <p:nvPicPr>
          <p:cNvPr id="19" name="Picture 18" descr="TAB_col_white_backgrou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97" y="224565"/>
            <a:ext cx="1655064" cy="701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960" y="3646239"/>
            <a:ext cx="140809" cy="114612"/>
          </a:xfrm>
          <a:prstGeom prst="rect">
            <a:avLst/>
          </a:prstGeom>
        </p:spPr>
      </p:pic>
      <p:pic>
        <p:nvPicPr>
          <p:cNvPr id="21" name="Picture 20" descr="fascinate 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76" y="5893280"/>
            <a:ext cx="666566" cy="6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92</Words>
  <Application>Microsoft Office PowerPoint</Application>
  <PresentationFormat>A4 Paper (210x297 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Frew</dc:creator>
  <cp:lastModifiedBy>Toby Tyler</cp:lastModifiedBy>
  <cp:revision>17</cp:revision>
  <dcterms:created xsi:type="dcterms:W3CDTF">2016-03-04T15:36:41Z</dcterms:created>
  <dcterms:modified xsi:type="dcterms:W3CDTF">2016-03-22T16:23:25Z</dcterms:modified>
</cp:coreProperties>
</file>