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68" d="100"/>
          <a:sy n="68" d="100"/>
        </p:scale>
        <p:origin x="1284" y="72"/>
      </p:cViewPr>
      <p:guideLst>
        <p:guide orient="horz" pos="2160"/>
        <p:guide pos="312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2C2244-1013-7140-BDBD-F23271512E09}" type="datetimeFigureOut">
              <a:rPr lang="en-US" smtClean="0"/>
              <a:t>3/22/2016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6CD89-E513-F846-8BC1-6FFAC493DB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66542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2C2244-1013-7140-BDBD-F23271512E09}" type="datetimeFigureOut">
              <a:rPr lang="en-US" smtClean="0"/>
              <a:t>3/22/2016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6CD89-E513-F846-8BC1-6FFAC493DB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46776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2C2244-1013-7140-BDBD-F23271512E09}" type="datetimeFigureOut">
              <a:rPr lang="en-US" smtClean="0"/>
              <a:t>3/22/2016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6CD89-E513-F846-8BC1-6FFAC493DB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73397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2C2244-1013-7140-BDBD-F23271512E09}" type="datetimeFigureOut">
              <a:rPr lang="en-US" smtClean="0"/>
              <a:t>3/22/2016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6CD89-E513-F846-8BC1-6FFAC493DB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76993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2C2244-1013-7140-BDBD-F23271512E09}" type="datetimeFigureOut">
              <a:rPr lang="en-US" smtClean="0"/>
              <a:t>3/22/2016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6CD89-E513-F846-8BC1-6FFAC493DB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16095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2C2244-1013-7140-BDBD-F23271512E09}" type="datetimeFigureOut">
              <a:rPr lang="en-US" smtClean="0"/>
              <a:t>3/22/2016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6CD89-E513-F846-8BC1-6FFAC493DB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47630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2C2244-1013-7140-BDBD-F23271512E09}" type="datetimeFigureOut">
              <a:rPr lang="en-US" smtClean="0"/>
              <a:t>3/22/2016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6CD89-E513-F846-8BC1-6FFAC493DB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60743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2C2244-1013-7140-BDBD-F23271512E09}" type="datetimeFigureOut">
              <a:rPr lang="en-US" smtClean="0"/>
              <a:t>3/22/2016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6CD89-E513-F846-8BC1-6FFAC493DB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74084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2C2244-1013-7140-BDBD-F23271512E09}" type="datetimeFigureOut">
              <a:rPr lang="en-US" smtClean="0"/>
              <a:t>3/22/2016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6CD89-E513-F846-8BC1-6FFAC493DB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71852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2C2244-1013-7140-BDBD-F23271512E09}" type="datetimeFigureOut">
              <a:rPr lang="en-US" smtClean="0"/>
              <a:t>3/22/2016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6CD89-E513-F846-8BC1-6FFAC493DB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84506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2C2244-1013-7140-BDBD-F23271512E09}" type="datetimeFigureOut">
              <a:rPr lang="en-US" smtClean="0"/>
              <a:t>3/22/2016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6CD89-E513-F846-8BC1-6FFAC493DB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7583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300" y="1600201"/>
            <a:ext cx="89154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2C2244-1013-7140-BDBD-F23271512E09}" type="datetimeFigureOut">
              <a:rPr lang="en-US" smtClean="0"/>
              <a:t>3/22/2016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84550" y="6356351"/>
            <a:ext cx="3136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099300" y="6356351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76CD89-E513-F846-8BC1-6FFAC493DB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19735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g"/><Relationship Id="rId4" Type="http://schemas.openxmlformats.org/officeDocument/2006/relationships/image" Target="../media/image3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IRD-FEEDER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9571" y="3597008"/>
            <a:ext cx="4452216" cy="3112217"/>
          </a:xfrm>
          <a:prstGeom prst="rect">
            <a:avLst/>
          </a:prstGeom>
        </p:spPr>
      </p:pic>
      <p:pic>
        <p:nvPicPr>
          <p:cNvPr id="7" name="Picture 6" descr="HIBERNACULUM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793"/>
          <a:stretch/>
        </p:blipFill>
        <p:spPr>
          <a:xfrm>
            <a:off x="5079411" y="171199"/>
            <a:ext cx="4452216" cy="2933706"/>
          </a:xfrm>
          <a:prstGeom prst="rect">
            <a:avLst/>
          </a:prstGeom>
        </p:spPr>
      </p:pic>
      <p:pic>
        <p:nvPicPr>
          <p:cNvPr id="8" name="Picture 7" descr="HIDEY-HOLES.jpg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467" t="-6793" r="2467" b="6793"/>
          <a:stretch/>
        </p:blipFill>
        <p:spPr>
          <a:xfrm>
            <a:off x="107229" y="-54929"/>
            <a:ext cx="4452215" cy="3147518"/>
          </a:xfrm>
          <a:prstGeom prst="rect">
            <a:avLst/>
          </a:prstGeom>
        </p:spPr>
      </p:pic>
      <p:pic>
        <p:nvPicPr>
          <p:cNvPr id="9" name="Picture 8" descr="MINI-WILDLIFE-POND.jpg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46"/>
          <a:stretch/>
        </p:blipFill>
        <p:spPr>
          <a:xfrm>
            <a:off x="223403" y="3560965"/>
            <a:ext cx="4342368" cy="2832067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4166218" y="6227076"/>
            <a:ext cx="445221" cy="404755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379130" y="2942330"/>
            <a:ext cx="445221" cy="404755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5187234" y="2942330"/>
            <a:ext cx="445221" cy="404755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8994084" y="6119804"/>
            <a:ext cx="445221" cy="404755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 Box 1"/>
          <p:cNvSpPr txBox="1">
            <a:spLocks noChangeArrowheads="1"/>
          </p:cNvSpPr>
          <p:nvPr/>
        </p:nvSpPr>
        <p:spPr bwMode="auto">
          <a:xfrm>
            <a:off x="170180" y="6330726"/>
            <a:ext cx="2794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GB" sz="1100" dirty="0">
                <a:latin typeface="+mj-lt"/>
                <a:ea typeface="ÇlÇr ñæí©" charset="0"/>
              </a:rPr>
              <a:t>4</a:t>
            </a: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j-lt"/>
            </a:endParaRPr>
          </a:p>
        </p:txBody>
      </p:sp>
      <p:sp>
        <p:nvSpPr>
          <p:cNvPr id="3" name="Text Box 2"/>
          <p:cNvSpPr txBox="1">
            <a:spLocks noChangeArrowheads="1"/>
          </p:cNvSpPr>
          <p:nvPr/>
        </p:nvSpPr>
        <p:spPr bwMode="auto">
          <a:xfrm>
            <a:off x="9464040" y="6311199"/>
            <a:ext cx="2794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ＭＳ Ｐゴシック" charset="0"/>
                <a:cs typeface="Comic Sans MS"/>
              </a:rPr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64390014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</TotalTime>
  <Words>2</Words>
  <Application>Microsoft Office PowerPoint</Application>
  <PresentationFormat>A4 Paper (210x297 mm)</PresentationFormat>
  <Paragraphs>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ＭＳ Ｐゴシック</vt:lpstr>
      <vt:lpstr>Arial</vt:lpstr>
      <vt:lpstr>Calibri</vt:lpstr>
      <vt:lpstr>ÇlÇr ñæí©</vt:lpstr>
      <vt:lpstr>Comic Sans MS</vt:lpstr>
      <vt:lpstr>Office Theme</vt:lpstr>
      <vt:lpstr>PowerPoint Presentation</vt:lpstr>
    </vt:vector>
  </TitlesOfParts>
  <Company>MMU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Anna Frew</dc:creator>
  <cp:lastModifiedBy>Toby Tyler</cp:lastModifiedBy>
  <cp:revision>6</cp:revision>
  <dcterms:created xsi:type="dcterms:W3CDTF">2016-02-07T14:41:05Z</dcterms:created>
  <dcterms:modified xsi:type="dcterms:W3CDTF">2016-03-22T16:27:54Z</dcterms:modified>
</cp:coreProperties>
</file>