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38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536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21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02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3"/>
            <a:ext cx="2414588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3"/>
            <a:ext cx="7078663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7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8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3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5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791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04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26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86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70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52F05-0797-9D46-8080-72D6BB8348E0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860D0-3ABC-5646-A850-112828E7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14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emf"/><Relationship Id="rId5" Type="http://schemas.openxmlformats.org/officeDocument/2006/relationships/image" Target="../media/image4.jpg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emf"/><Relationship Id="rId7" Type="http://schemas.openxmlformats.org/officeDocument/2006/relationships/image" Target="../media/image5.jpg"/><Relationship Id="rId12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9.emf"/><Relationship Id="rId5" Type="http://schemas.openxmlformats.org/officeDocument/2006/relationships/image" Target="../media/image3.png"/><Relationship Id="rId15" Type="http://schemas.openxmlformats.org/officeDocument/2006/relationships/image" Target="../media/image14.emf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emf"/><Relationship Id="rId1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152" y="6132290"/>
            <a:ext cx="4716719" cy="69471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0154" y="6218887"/>
            <a:ext cx="4151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© T Tyler. </a:t>
            </a:r>
            <a:r>
              <a:rPr lang="en-GB" sz="800" i="1" dirty="0"/>
              <a:t>Adaptation of the resource is welcomed, accrediting source</a:t>
            </a:r>
            <a:endParaRPr lang="en-GB" sz="800" dirty="0"/>
          </a:p>
          <a:p>
            <a:pPr algn="ctr"/>
            <a:endParaRPr lang="en-US" sz="800" dirty="0"/>
          </a:p>
        </p:txBody>
      </p:sp>
      <p:pic>
        <p:nvPicPr>
          <p:cNvPr id="4" name="Picture 3" descr="mushroomlogo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574" y="138370"/>
            <a:ext cx="4525334" cy="2703718"/>
          </a:xfrm>
          <a:prstGeom prst="rect">
            <a:avLst/>
          </a:prstGeom>
        </p:spPr>
      </p:pic>
      <p:pic>
        <p:nvPicPr>
          <p:cNvPr id="5" name="Picture 4" descr="TAB_col_white_backgroun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339" y="231946"/>
            <a:ext cx="1621534" cy="701040"/>
          </a:xfrm>
          <a:prstGeom prst="rect">
            <a:avLst/>
          </a:prstGeom>
        </p:spPr>
      </p:pic>
      <p:pic>
        <p:nvPicPr>
          <p:cNvPr id="11" name="Picture 10" descr="grassbox-02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3982" r="996" b="17868"/>
          <a:stretch/>
        </p:blipFill>
        <p:spPr>
          <a:xfrm>
            <a:off x="5326818" y="3235158"/>
            <a:ext cx="4460948" cy="2399354"/>
          </a:xfrm>
          <a:prstGeom prst="rect">
            <a:avLst/>
          </a:prstGeom>
        </p:spPr>
      </p:pic>
      <p:pic>
        <p:nvPicPr>
          <p:cNvPr id="12" name="Picture 11" descr="drawingmushroom-0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686" y="5775243"/>
            <a:ext cx="1796183" cy="79596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9038" y="3440475"/>
            <a:ext cx="422151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Comic Sans MS"/>
                <a:cs typeface="Comic Sans MS"/>
              </a:rPr>
              <a:t>Links &amp; Info </a:t>
            </a:r>
            <a:r>
              <a:rPr lang="en-GB" sz="950" b="1" dirty="0">
                <a:latin typeface="Comic Sans MS"/>
                <a:cs typeface="Comic Sans MS"/>
              </a:rPr>
              <a:t>– </a:t>
            </a:r>
            <a:r>
              <a:rPr lang="en-GB" sz="950" dirty="0">
                <a:latin typeface="Comic Sans MS"/>
                <a:cs typeface="Comic Sans MS"/>
              </a:rPr>
              <a:t>Scan the QR Codes with a QR reader on your smartphone or tablet for more information about garden activities!</a:t>
            </a:r>
          </a:p>
          <a:p>
            <a:r>
              <a:rPr lang="en-GB" sz="1050" b="1" dirty="0">
                <a:latin typeface="Comic Sans MS"/>
                <a:cs typeface="Comic Sans MS"/>
              </a:rPr>
              <a:t> </a:t>
            </a:r>
            <a:endParaRPr lang="en-GB" sz="1050" dirty="0">
              <a:latin typeface="Comic Sans MS"/>
              <a:cs typeface="Comic Sans MS"/>
            </a:endParaRPr>
          </a:p>
          <a:p>
            <a:endParaRPr lang="en-US" sz="1050" dirty="0">
              <a:latin typeface="Comic Sans MS"/>
              <a:cs typeface="Comic Sans M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8471" y="4728873"/>
            <a:ext cx="1141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Wildlife gardens from the RSPB</a:t>
            </a:r>
            <a:endParaRPr lang="en-US" sz="800" dirty="0">
              <a:latin typeface="Comic Sans MS"/>
              <a:cs typeface="Comic Sans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35151" y="4737067"/>
            <a:ext cx="146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‘How you can help’ from the Wildlife Trust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759883" y="4745261"/>
            <a:ext cx="1710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Activity sheets from </a:t>
            </a:r>
          </a:p>
          <a:p>
            <a:pPr algn="ctr"/>
            <a:r>
              <a:rPr lang="en-GB" sz="800" dirty="0">
                <a:latin typeface="Comic Sans MS"/>
                <a:cs typeface="Comic Sans MS"/>
              </a:rPr>
              <a:t>The Wildlife Trust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32161" y="5858174"/>
            <a:ext cx="10795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Mini-beast fun with Jess!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109684" y="5858174"/>
            <a:ext cx="11065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Wildlife Watch games!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82447" y="5858174"/>
            <a:ext cx="789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Spotter sheets too!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828" y="3900960"/>
            <a:ext cx="775635" cy="8001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2852" y="3897177"/>
            <a:ext cx="787947" cy="812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33543" y="3901683"/>
            <a:ext cx="775635" cy="8001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5092" y="5085087"/>
            <a:ext cx="801847" cy="8271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51699" y="5095911"/>
            <a:ext cx="779370" cy="80395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44162" y="5071045"/>
            <a:ext cx="754159" cy="77794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9038" y="231950"/>
            <a:ext cx="4221519" cy="3096789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209966" y="1683535"/>
            <a:ext cx="2271673" cy="1306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latin typeface="+mj-lt"/>
                <a:cs typeface="Comic Sans MS"/>
              </a:rPr>
              <a:t>Grown Ups!</a:t>
            </a:r>
          </a:p>
          <a:p>
            <a:pPr algn="ctr">
              <a:lnSpc>
                <a:spcPct val="120000"/>
              </a:lnSpc>
            </a:pPr>
            <a:r>
              <a:rPr lang="en-GB" sz="950" dirty="0">
                <a:latin typeface="Comic Sans MS"/>
                <a:cs typeface="Comic Sans MS"/>
              </a:rPr>
              <a:t>This project is taking place </a:t>
            </a:r>
          </a:p>
          <a:p>
            <a:pPr algn="ctr"/>
            <a:r>
              <a:rPr lang="en-GB" sz="950" dirty="0">
                <a:latin typeface="Comic Sans MS"/>
                <a:cs typeface="Comic Sans MS"/>
              </a:rPr>
              <a:t>in schools far and wide.</a:t>
            </a:r>
          </a:p>
          <a:p>
            <a:pPr algn="ctr"/>
            <a:r>
              <a:rPr lang="en-GB" sz="950" dirty="0">
                <a:latin typeface="Comic Sans MS"/>
                <a:cs typeface="Comic Sans MS"/>
              </a:rPr>
              <a:t>Use the </a:t>
            </a:r>
            <a:r>
              <a:rPr lang="en-GB" sz="950" dirty="0" err="1">
                <a:latin typeface="Comic Sans MS"/>
                <a:cs typeface="Comic Sans MS"/>
              </a:rPr>
              <a:t>hashtag</a:t>
            </a:r>
            <a:r>
              <a:rPr lang="en-GB" sz="950" dirty="0">
                <a:latin typeface="Comic Sans MS"/>
                <a:cs typeface="Comic Sans MS"/>
              </a:rPr>
              <a:t> </a:t>
            </a:r>
            <a:r>
              <a:rPr lang="en-GB" sz="950" b="1" dirty="0">
                <a:latin typeface="Comic Sans MS"/>
                <a:cs typeface="Comic Sans MS"/>
              </a:rPr>
              <a:t>#</a:t>
            </a:r>
            <a:r>
              <a:rPr lang="en-GB" sz="950" b="1" dirty="0" err="1">
                <a:latin typeface="Comic Sans MS"/>
                <a:cs typeface="Comic Sans MS"/>
              </a:rPr>
              <a:t>GardenScience</a:t>
            </a:r>
            <a:endParaRPr lang="en-GB" sz="950" dirty="0">
              <a:latin typeface="Comic Sans MS"/>
              <a:cs typeface="Comic Sans MS"/>
            </a:endParaRPr>
          </a:p>
          <a:p>
            <a:pPr algn="ctr"/>
            <a:r>
              <a:rPr lang="en-GB" sz="950" dirty="0">
                <a:latin typeface="Comic Sans MS"/>
                <a:cs typeface="Comic Sans MS"/>
              </a:rPr>
              <a:t>on </a:t>
            </a:r>
            <a:r>
              <a:rPr lang="en-GB" sz="950" b="1" dirty="0">
                <a:latin typeface="Comic Sans MS"/>
                <a:cs typeface="Comic Sans MS"/>
              </a:rPr>
              <a:t>Twitter</a:t>
            </a:r>
            <a:r>
              <a:rPr lang="en-GB" sz="950" dirty="0">
                <a:latin typeface="Comic Sans MS"/>
                <a:cs typeface="Comic Sans MS"/>
              </a:rPr>
              <a:t> to share your survey discoveries, investigations, </a:t>
            </a:r>
          </a:p>
          <a:p>
            <a:pPr algn="ctr"/>
            <a:r>
              <a:rPr lang="en-GB" sz="950" dirty="0">
                <a:latin typeface="Comic Sans MS"/>
                <a:cs typeface="Comic Sans MS"/>
              </a:rPr>
              <a:t>projects and ideas!</a:t>
            </a:r>
            <a:r>
              <a:rPr lang="en-GB" sz="950" dirty="0">
                <a:effectLst/>
                <a:latin typeface="Comic Sans MS"/>
                <a:cs typeface="Comic Sans MS"/>
              </a:rPr>
              <a:t> </a:t>
            </a:r>
            <a:endParaRPr lang="en-US" sz="950" dirty="0">
              <a:latin typeface="Comic Sans MS"/>
              <a:cs typeface="Comic Sans M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02881" y="521994"/>
            <a:ext cx="16900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latin typeface="Comic Sans MS"/>
                <a:cs typeface="Comic Sans MS"/>
              </a:rPr>
              <a:t>Don’t forget to</a:t>
            </a:r>
          </a:p>
          <a:p>
            <a:pPr algn="ctr"/>
            <a:r>
              <a:rPr lang="en-GB" sz="1000" b="1" dirty="0">
                <a:latin typeface="Comic Sans MS"/>
                <a:cs typeface="Comic Sans MS"/>
              </a:rPr>
              <a:t>show us what you do </a:t>
            </a:r>
            <a:r>
              <a:rPr lang="en-GB" sz="1000" dirty="0">
                <a:latin typeface="Comic Sans MS"/>
                <a:cs typeface="Comic Sans MS"/>
              </a:rPr>
              <a:t>in your garden by </a:t>
            </a:r>
          </a:p>
          <a:p>
            <a:pPr algn="ctr"/>
            <a:r>
              <a:rPr lang="en-GB" sz="1000" dirty="0">
                <a:latin typeface="Comic Sans MS"/>
                <a:cs typeface="Comic Sans MS"/>
              </a:rPr>
              <a:t>completing page 5!</a:t>
            </a:r>
          </a:p>
        </p:txBody>
      </p:sp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5644" y="5662618"/>
            <a:ext cx="1335925" cy="93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fascinate large purple.pd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156" y="5662615"/>
            <a:ext cx="997491" cy="939800"/>
          </a:xfrm>
          <a:prstGeom prst="rect">
            <a:avLst/>
          </a:prstGeom>
        </p:spPr>
      </p:pic>
      <p:cxnSp>
        <p:nvCxnSpPr>
          <p:cNvPr id="33" name="Straight Connector 32"/>
          <p:cNvCxnSpPr/>
          <p:nvPr/>
        </p:nvCxnSpPr>
        <p:spPr>
          <a:xfrm>
            <a:off x="6630099" y="3061370"/>
            <a:ext cx="2112211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823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ascinate webs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284" y="5571617"/>
            <a:ext cx="1200110" cy="113070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8" y="6132290"/>
            <a:ext cx="4579201" cy="69471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35404" y="6218887"/>
            <a:ext cx="4282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© T Tyler. </a:t>
            </a:r>
            <a:r>
              <a:rPr lang="en-GB" sz="800" i="1" dirty="0"/>
              <a:t>Adaptation of the resource is welcomed, accrediting source</a:t>
            </a:r>
            <a:endParaRPr lang="en-GB" sz="800" dirty="0"/>
          </a:p>
          <a:p>
            <a:pPr algn="ctr"/>
            <a:endParaRPr lang="en-US" sz="800" dirty="0"/>
          </a:p>
        </p:txBody>
      </p:sp>
      <p:pic>
        <p:nvPicPr>
          <p:cNvPr id="4" name="Picture 3" descr="mushroomlogo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199" y="138370"/>
            <a:ext cx="4525334" cy="2703718"/>
          </a:xfrm>
          <a:prstGeom prst="rect">
            <a:avLst/>
          </a:prstGeom>
        </p:spPr>
      </p:pic>
      <p:pic>
        <p:nvPicPr>
          <p:cNvPr id="5" name="Picture 4" descr="TAB_col_white_backgroun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964" y="231946"/>
            <a:ext cx="1621534" cy="701040"/>
          </a:xfrm>
          <a:prstGeom prst="rect">
            <a:avLst/>
          </a:prstGeom>
        </p:spPr>
      </p:pic>
      <p:pic>
        <p:nvPicPr>
          <p:cNvPr id="11" name="Picture 10" descr="grassbox-02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3982" r="996" b="17868"/>
          <a:stretch/>
        </p:blipFill>
        <p:spPr>
          <a:xfrm>
            <a:off x="5247443" y="3235158"/>
            <a:ext cx="4460948" cy="2399354"/>
          </a:xfrm>
          <a:prstGeom prst="rect">
            <a:avLst/>
          </a:prstGeom>
        </p:spPr>
      </p:pic>
      <p:pic>
        <p:nvPicPr>
          <p:cNvPr id="12" name="Picture 11" descr="drawingmushroom-05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104" y="5811227"/>
            <a:ext cx="1881404" cy="8337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1413" y="3440475"/>
            <a:ext cx="435467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Comic Sans MS"/>
                <a:cs typeface="Comic Sans MS"/>
              </a:rPr>
              <a:t>Links &amp; Info </a:t>
            </a:r>
            <a:r>
              <a:rPr lang="en-GB" sz="950" b="1" dirty="0">
                <a:latin typeface="Comic Sans MS"/>
                <a:cs typeface="Comic Sans MS"/>
              </a:rPr>
              <a:t>– </a:t>
            </a:r>
            <a:r>
              <a:rPr lang="en-GB" sz="950" dirty="0">
                <a:latin typeface="Comic Sans MS"/>
                <a:cs typeface="Comic Sans MS"/>
              </a:rPr>
              <a:t>Scan the QR Codes with a QR reader on your smartphone or tablet for more information about garden activities!</a:t>
            </a:r>
          </a:p>
          <a:p>
            <a:r>
              <a:rPr lang="en-GB" sz="1050" b="1" dirty="0">
                <a:latin typeface="Comic Sans MS"/>
                <a:cs typeface="Comic Sans MS"/>
              </a:rPr>
              <a:t> </a:t>
            </a:r>
            <a:endParaRPr lang="en-GB" sz="1050" dirty="0">
              <a:latin typeface="Comic Sans MS"/>
              <a:cs typeface="Comic Sans MS"/>
            </a:endParaRPr>
          </a:p>
          <a:p>
            <a:endParaRPr lang="en-US" sz="1050" dirty="0">
              <a:latin typeface="Comic Sans MS"/>
              <a:cs typeface="Comic Sans M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6076" y="4712485"/>
            <a:ext cx="1328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Wildlife garden’s from the RSPB</a:t>
            </a:r>
            <a:endParaRPr lang="en-US" sz="800" dirty="0">
              <a:latin typeface="Comic Sans MS"/>
              <a:cs typeface="Comic Sans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32758" y="4712485"/>
            <a:ext cx="1565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‘How you can help’ from the Wildlife Trust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988287" y="4718171"/>
            <a:ext cx="14597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Activity sheets from the Wildlife Trust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827411" y="5858174"/>
            <a:ext cx="10795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Mini-beast fun with Jess!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04934" y="5858174"/>
            <a:ext cx="11065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Wildlife Watch games!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77697" y="5858174"/>
            <a:ext cx="789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latin typeface="Comic Sans MS"/>
                <a:cs typeface="Comic Sans MS"/>
              </a:rPr>
              <a:t>Spotter sheets too!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078" y="3909154"/>
            <a:ext cx="776773" cy="8001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38102" y="3897177"/>
            <a:ext cx="789103" cy="812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28793" y="3901683"/>
            <a:ext cx="776773" cy="8001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0342" y="5085087"/>
            <a:ext cx="803023" cy="8271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46948" y="5095911"/>
            <a:ext cx="780513" cy="80395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39413" y="5071045"/>
            <a:ext cx="755266" cy="77794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4288" y="231950"/>
            <a:ext cx="4227712" cy="3096789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305216" y="1683535"/>
            <a:ext cx="2343326" cy="1306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latin typeface="+mj-lt"/>
                <a:cs typeface="Comic Sans MS"/>
              </a:rPr>
              <a:t>Grown Ups!</a:t>
            </a:r>
          </a:p>
          <a:p>
            <a:pPr algn="ctr">
              <a:lnSpc>
                <a:spcPct val="120000"/>
              </a:lnSpc>
            </a:pPr>
            <a:r>
              <a:rPr lang="en-GB" sz="950" dirty="0">
                <a:latin typeface="Comic Sans MS"/>
                <a:cs typeface="Comic Sans MS"/>
              </a:rPr>
              <a:t>This project is taking place </a:t>
            </a:r>
          </a:p>
          <a:p>
            <a:pPr algn="ctr"/>
            <a:r>
              <a:rPr lang="en-GB" sz="950" dirty="0">
                <a:latin typeface="Comic Sans MS"/>
                <a:cs typeface="Comic Sans MS"/>
              </a:rPr>
              <a:t>in schools far and wide.</a:t>
            </a:r>
          </a:p>
          <a:p>
            <a:pPr algn="ctr"/>
            <a:r>
              <a:rPr lang="en-GB" sz="950" dirty="0">
                <a:latin typeface="Comic Sans MS"/>
                <a:cs typeface="Comic Sans MS"/>
              </a:rPr>
              <a:t>Use the </a:t>
            </a:r>
            <a:r>
              <a:rPr lang="en-GB" sz="950" dirty="0" err="1">
                <a:latin typeface="Comic Sans MS"/>
                <a:cs typeface="Comic Sans MS"/>
              </a:rPr>
              <a:t>hashtag</a:t>
            </a:r>
            <a:r>
              <a:rPr lang="en-GB" sz="950" dirty="0">
                <a:latin typeface="Comic Sans MS"/>
                <a:cs typeface="Comic Sans MS"/>
              </a:rPr>
              <a:t> </a:t>
            </a:r>
            <a:r>
              <a:rPr lang="en-GB" sz="950" b="1" dirty="0">
                <a:latin typeface="Comic Sans MS"/>
                <a:cs typeface="Comic Sans MS"/>
              </a:rPr>
              <a:t>#</a:t>
            </a:r>
            <a:r>
              <a:rPr lang="en-GB" sz="950" b="1" dirty="0" err="1">
                <a:latin typeface="Comic Sans MS"/>
                <a:cs typeface="Comic Sans MS"/>
              </a:rPr>
              <a:t>GardenScience</a:t>
            </a:r>
            <a:endParaRPr lang="en-GB" sz="950" dirty="0">
              <a:latin typeface="Comic Sans MS"/>
              <a:cs typeface="Comic Sans MS"/>
            </a:endParaRPr>
          </a:p>
          <a:p>
            <a:pPr algn="ctr"/>
            <a:r>
              <a:rPr lang="en-GB" sz="950" dirty="0">
                <a:latin typeface="Comic Sans MS"/>
                <a:cs typeface="Comic Sans MS"/>
              </a:rPr>
              <a:t>on </a:t>
            </a:r>
            <a:r>
              <a:rPr lang="en-GB" sz="950" b="1" dirty="0">
                <a:latin typeface="Comic Sans MS"/>
                <a:cs typeface="Comic Sans MS"/>
              </a:rPr>
              <a:t>Twitter</a:t>
            </a:r>
            <a:r>
              <a:rPr lang="en-GB" sz="950" dirty="0">
                <a:latin typeface="Comic Sans MS"/>
                <a:cs typeface="Comic Sans MS"/>
              </a:rPr>
              <a:t> to share your survey discoveries, investigations, </a:t>
            </a:r>
          </a:p>
          <a:p>
            <a:pPr algn="ctr"/>
            <a:r>
              <a:rPr lang="en-GB" sz="950" dirty="0">
                <a:latin typeface="Comic Sans MS"/>
                <a:cs typeface="Comic Sans MS"/>
              </a:rPr>
              <a:t>projects and ideas!</a:t>
            </a:r>
            <a:r>
              <a:rPr lang="en-GB" sz="950" dirty="0">
                <a:effectLst/>
                <a:latin typeface="Comic Sans MS"/>
                <a:cs typeface="Comic Sans MS"/>
              </a:rPr>
              <a:t> </a:t>
            </a:r>
            <a:endParaRPr lang="en-US" sz="950" dirty="0">
              <a:latin typeface="Comic Sans MS"/>
              <a:cs typeface="Comic Sans M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98131" y="521994"/>
            <a:ext cx="17433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latin typeface="Comic Sans MS"/>
                <a:cs typeface="Comic Sans MS"/>
              </a:rPr>
              <a:t>Don’t forget to</a:t>
            </a:r>
          </a:p>
          <a:p>
            <a:pPr algn="ctr"/>
            <a:r>
              <a:rPr lang="en-GB" sz="1000" b="1" dirty="0">
                <a:latin typeface="Comic Sans MS"/>
                <a:cs typeface="Comic Sans MS"/>
              </a:rPr>
              <a:t>show us what you do </a:t>
            </a:r>
            <a:r>
              <a:rPr lang="en-GB" sz="1000" dirty="0">
                <a:latin typeface="Comic Sans MS"/>
                <a:cs typeface="Comic Sans MS"/>
              </a:rPr>
              <a:t>in your garden by </a:t>
            </a:r>
          </a:p>
          <a:p>
            <a:pPr algn="ctr"/>
            <a:r>
              <a:rPr lang="en-GB" sz="1000" dirty="0">
                <a:latin typeface="Comic Sans MS"/>
                <a:cs typeface="Comic Sans MS"/>
              </a:rPr>
              <a:t>completing page 5!</a:t>
            </a:r>
          </a:p>
        </p:txBody>
      </p:sp>
      <p:pic>
        <p:nvPicPr>
          <p:cNvPr id="33" name="Picture 32" descr="fascinate large purple.pd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781" y="5662615"/>
            <a:ext cx="997491" cy="939800"/>
          </a:xfrm>
          <a:prstGeom prst="rect">
            <a:avLst/>
          </a:prstGeom>
        </p:spPr>
      </p:pic>
      <p:cxnSp>
        <p:nvCxnSpPr>
          <p:cNvPr id="32" name="Straight Connector 31"/>
          <p:cNvCxnSpPr/>
          <p:nvPr/>
        </p:nvCxnSpPr>
        <p:spPr>
          <a:xfrm>
            <a:off x="6550724" y="3061370"/>
            <a:ext cx="2112211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877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240</Words>
  <Application>Microsoft Office PowerPoint</Application>
  <PresentationFormat>A4 Paper (210x297 mm)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Comic Sans MS</vt:lpstr>
      <vt:lpstr>Office Theme</vt:lpstr>
      <vt:lpstr>PowerPoint Presentation</vt:lpstr>
      <vt:lpstr>PowerPoint Presentation</vt:lpstr>
    </vt:vector>
  </TitlesOfParts>
  <Company>MMU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Frew</dc:creator>
  <cp:lastModifiedBy>Toby Tyler</cp:lastModifiedBy>
  <cp:revision>13</cp:revision>
  <cp:lastPrinted>2016-03-10T16:06:51Z</cp:lastPrinted>
  <dcterms:created xsi:type="dcterms:W3CDTF">2016-03-04T16:32:52Z</dcterms:created>
  <dcterms:modified xsi:type="dcterms:W3CDTF">2016-03-22T16:29:06Z</dcterms:modified>
</cp:coreProperties>
</file>