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9" r:id="rId3"/>
  </p:sldIdLst>
  <p:sldSz cx="6858000" cy="9906000" type="A4"/>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884" autoAdjust="0"/>
    <p:restoredTop sz="98480" autoAdjust="0"/>
  </p:normalViewPr>
  <p:slideViewPr>
    <p:cSldViewPr snapToGrid="0" snapToObjects="1">
      <p:cViewPr>
        <p:scale>
          <a:sx n="80" d="100"/>
          <a:sy n="80" d="100"/>
        </p:scale>
        <p:origin x="-3828" y="-120"/>
      </p:cViewPr>
      <p:guideLst>
        <p:guide orient="horz" pos="312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3"/>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316520" indent="0" algn="ctr">
              <a:buNone/>
              <a:defRPr>
                <a:solidFill>
                  <a:schemeClr val="tx1">
                    <a:tint val="75000"/>
                  </a:schemeClr>
                </a:solidFill>
              </a:defRPr>
            </a:lvl2pPr>
            <a:lvl3pPr marL="633039" indent="0" algn="ctr">
              <a:buNone/>
              <a:defRPr>
                <a:solidFill>
                  <a:schemeClr val="tx1">
                    <a:tint val="75000"/>
                  </a:schemeClr>
                </a:solidFill>
              </a:defRPr>
            </a:lvl3pPr>
            <a:lvl4pPr marL="949559" indent="0" algn="ctr">
              <a:buNone/>
              <a:defRPr>
                <a:solidFill>
                  <a:schemeClr val="tx1">
                    <a:tint val="75000"/>
                  </a:schemeClr>
                </a:solidFill>
              </a:defRPr>
            </a:lvl4pPr>
            <a:lvl5pPr marL="1266078" indent="0" algn="ctr">
              <a:buNone/>
              <a:defRPr>
                <a:solidFill>
                  <a:schemeClr val="tx1">
                    <a:tint val="75000"/>
                  </a:schemeClr>
                </a:solidFill>
              </a:defRPr>
            </a:lvl5pPr>
            <a:lvl6pPr marL="1582598" indent="0" algn="ctr">
              <a:buNone/>
              <a:defRPr>
                <a:solidFill>
                  <a:schemeClr val="tx1">
                    <a:tint val="75000"/>
                  </a:schemeClr>
                </a:solidFill>
              </a:defRPr>
            </a:lvl6pPr>
            <a:lvl7pPr marL="1899117" indent="0" algn="ctr">
              <a:buNone/>
              <a:defRPr>
                <a:solidFill>
                  <a:schemeClr val="tx1">
                    <a:tint val="75000"/>
                  </a:schemeClr>
                </a:solidFill>
              </a:defRPr>
            </a:lvl7pPr>
            <a:lvl8pPr marL="2215637" indent="0" algn="ctr">
              <a:buNone/>
              <a:defRPr>
                <a:solidFill>
                  <a:schemeClr val="tx1">
                    <a:tint val="75000"/>
                  </a:schemeClr>
                </a:solidFill>
              </a:defRPr>
            </a:lvl8pPr>
            <a:lvl9pPr marL="253215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C36BC32-6BBA-F24C-B859-1BA2182D1ED8}" type="datetimeFigureOut">
              <a:rPr lang="en-US" smtClean="0"/>
              <a:t>3/23/2016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44B38-95C0-4746-84C6-FAC7E2D9AC4D}" type="slidenum">
              <a:rPr lang="en-US" smtClean="0"/>
              <a:t>‹#›</a:t>
            </a:fld>
            <a:endParaRPr lang="en-US"/>
          </a:p>
        </p:txBody>
      </p:sp>
    </p:spTree>
    <p:extLst>
      <p:ext uri="{BB962C8B-B14F-4D97-AF65-F5344CB8AC3E}">
        <p14:creationId xmlns:p14="http://schemas.microsoft.com/office/powerpoint/2010/main" val="328044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C36BC32-6BBA-F24C-B859-1BA2182D1ED8}" type="datetimeFigureOut">
              <a:rPr lang="en-US" smtClean="0"/>
              <a:t>3/23/2016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44B38-95C0-4746-84C6-FAC7E2D9AC4D}" type="slidenum">
              <a:rPr lang="en-US" smtClean="0"/>
              <a:t>‹#›</a:t>
            </a:fld>
            <a:endParaRPr lang="en-US"/>
          </a:p>
        </p:txBody>
      </p:sp>
    </p:spTree>
    <p:extLst>
      <p:ext uri="{BB962C8B-B14F-4D97-AF65-F5344CB8AC3E}">
        <p14:creationId xmlns:p14="http://schemas.microsoft.com/office/powerpoint/2010/main" val="2629674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86387" y="396701"/>
            <a:ext cx="1671638" cy="8452203"/>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371475" y="396701"/>
            <a:ext cx="4900613" cy="845220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C36BC32-6BBA-F24C-B859-1BA2182D1ED8}" type="datetimeFigureOut">
              <a:rPr lang="en-US" smtClean="0"/>
              <a:t>3/23/2016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44B38-95C0-4746-84C6-FAC7E2D9AC4D}" type="slidenum">
              <a:rPr lang="en-US" smtClean="0"/>
              <a:t>‹#›</a:t>
            </a:fld>
            <a:endParaRPr lang="en-US"/>
          </a:p>
        </p:txBody>
      </p:sp>
    </p:spTree>
    <p:extLst>
      <p:ext uri="{BB962C8B-B14F-4D97-AF65-F5344CB8AC3E}">
        <p14:creationId xmlns:p14="http://schemas.microsoft.com/office/powerpoint/2010/main" val="1736250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C36BC32-6BBA-F24C-B859-1BA2182D1ED8}" type="datetimeFigureOut">
              <a:rPr lang="en-US" smtClean="0"/>
              <a:t>3/23/2016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44B38-95C0-4746-84C6-FAC7E2D9AC4D}" type="slidenum">
              <a:rPr lang="en-US" smtClean="0"/>
              <a:t>‹#›</a:t>
            </a:fld>
            <a:endParaRPr lang="en-US"/>
          </a:p>
        </p:txBody>
      </p:sp>
    </p:spTree>
    <p:extLst>
      <p:ext uri="{BB962C8B-B14F-4D97-AF65-F5344CB8AC3E}">
        <p14:creationId xmlns:p14="http://schemas.microsoft.com/office/powerpoint/2010/main" val="3347861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4"/>
            <a:ext cx="5829300" cy="1967442"/>
          </a:xfrm>
        </p:spPr>
        <p:txBody>
          <a:bodyPr anchor="t"/>
          <a:lstStyle>
            <a:lvl1pPr algn="l">
              <a:defRPr sz="2769" b="1" cap="all"/>
            </a:lvl1pPr>
          </a:lstStyle>
          <a:p>
            <a:r>
              <a:rPr lang="en-GB"/>
              <a:t>Click to edit Master title style</a:t>
            </a:r>
            <a:endParaRPr lang="en-US"/>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1385">
                <a:solidFill>
                  <a:schemeClr val="tx1">
                    <a:tint val="75000"/>
                  </a:schemeClr>
                </a:solidFill>
              </a:defRPr>
            </a:lvl1pPr>
            <a:lvl2pPr marL="316520" indent="0">
              <a:buNone/>
              <a:defRPr sz="1246">
                <a:solidFill>
                  <a:schemeClr val="tx1">
                    <a:tint val="75000"/>
                  </a:schemeClr>
                </a:solidFill>
              </a:defRPr>
            </a:lvl2pPr>
            <a:lvl3pPr marL="633039" indent="0">
              <a:buNone/>
              <a:defRPr sz="1108">
                <a:solidFill>
                  <a:schemeClr val="tx1">
                    <a:tint val="75000"/>
                  </a:schemeClr>
                </a:solidFill>
              </a:defRPr>
            </a:lvl3pPr>
            <a:lvl4pPr marL="949559" indent="0">
              <a:buNone/>
              <a:defRPr sz="969">
                <a:solidFill>
                  <a:schemeClr val="tx1">
                    <a:tint val="75000"/>
                  </a:schemeClr>
                </a:solidFill>
              </a:defRPr>
            </a:lvl4pPr>
            <a:lvl5pPr marL="1266078" indent="0">
              <a:buNone/>
              <a:defRPr sz="969">
                <a:solidFill>
                  <a:schemeClr val="tx1">
                    <a:tint val="75000"/>
                  </a:schemeClr>
                </a:solidFill>
              </a:defRPr>
            </a:lvl5pPr>
            <a:lvl6pPr marL="1582598" indent="0">
              <a:buNone/>
              <a:defRPr sz="969">
                <a:solidFill>
                  <a:schemeClr val="tx1">
                    <a:tint val="75000"/>
                  </a:schemeClr>
                </a:solidFill>
              </a:defRPr>
            </a:lvl6pPr>
            <a:lvl7pPr marL="1899117" indent="0">
              <a:buNone/>
              <a:defRPr sz="969">
                <a:solidFill>
                  <a:schemeClr val="tx1">
                    <a:tint val="75000"/>
                  </a:schemeClr>
                </a:solidFill>
              </a:defRPr>
            </a:lvl7pPr>
            <a:lvl8pPr marL="2215637" indent="0">
              <a:buNone/>
              <a:defRPr sz="969">
                <a:solidFill>
                  <a:schemeClr val="tx1">
                    <a:tint val="75000"/>
                  </a:schemeClr>
                </a:solidFill>
              </a:defRPr>
            </a:lvl8pPr>
            <a:lvl9pPr marL="2532156" indent="0">
              <a:buNone/>
              <a:defRPr sz="969">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C36BC32-6BBA-F24C-B859-1BA2182D1ED8}" type="datetimeFigureOut">
              <a:rPr lang="en-US" smtClean="0"/>
              <a:t>3/23/2016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44B38-95C0-4746-84C6-FAC7E2D9AC4D}" type="slidenum">
              <a:rPr lang="en-US" smtClean="0"/>
              <a:t>‹#›</a:t>
            </a:fld>
            <a:endParaRPr lang="en-US"/>
          </a:p>
        </p:txBody>
      </p:sp>
    </p:spTree>
    <p:extLst>
      <p:ext uri="{BB962C8B-B14F-4D97-AF65-F5344CB8AC3E}">
        <p14:creationId xmlns:p14="http://schemas.microsoft.com/office/powerpoint/2010/main" val="302731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371475" y="2311402"/>
            <a:ext cx="3286125" cy="6537502"/>
          </a:xfrm>
        </p:spPr>
        <p:txBody>
          <a:bodyPr/>
          <a:lstStyle>
            <a:lvl1pPr>
              <a:defRPr sz="1938"/>
            </a:lvl1pPr>
            <a:lvl2pPr>
              <a:defRPr sz="1662"/>
            </a:lvl2pPr>
            <a:lvl3pPr>
              <a:defRPr sz="1385"/>
            </a:lvl3pPr>
            <a:lvl4pPr>
              <a:defRPr sz="1246"/>
            </a:lvl4pPr>
            <a:lvl5pPr>
              <a:defRPr sz="1246"/>
            </a:lvl5pPr>
            <a:lvl6pPr>
              <a:defRPr sz="1246"/>
            </a:lvl6pPr>
            <a:lvl7pPr>
              <a:defRPr sz="1246"/>
            </a:lvl7pPr>
            <a:lvl8pPr>
              <a:defRPr sz="1246"/>
            </a:lvl8pPr>
            <a:lvl9pPr>
              <a:defRPr sz="1246"/>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3771900" y="2311402"/>
            <a:ext cx="3286125" cy="6537502"/>
          </a:xfrm>
        </p:spPr>
        <p:txBody>
          <a:bodyPr/>
          <a:lstStyle>
            <a:lvl1pPr>
              <a:defRPr sz="1938"/>
            </a:lvl1pPr>
            <a:lvl2pPr>
              <a:defRPr sz="1662"/>
            </a:lvl2pPr>
            <a:lvl3pPr>
              <a:defRPr sz="1385"/>
            </a:lvl3pPr>
            <a:lvl4pPr>
              <a:defRPr sz="1246"/>
            </a:lvl4pPr>
            <a:lvl5pPr>
              <a:defRPr sz="1246"/>
            </a:lvl5pPr>
            <a:lvl6pPr>
              <a:defRPr sz="1246"/>
            </a:lvl6pPr>
            <a:lvl7pPr>
              <a:defRPr sz="1246"/>
            </a:lvl7pPr>
            <a:lvl8pPr>
              <a:defRPr sz="1246"/>
            </a:lvl8pPr>
            <a:lvl9pPr>
              <a:defRPr sz="1246"/>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C36BC32-6BBA-F24C-B859-1BA2182D1ED8}" type="datetimeFigureOut">
              <a:rPr lang="en-US" smtClean="0"/>
              <a:t>3/23/2016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044B38-95C0-4746-84C6-FAC7E2D9AC4D}" type="slidenum">
              <a:rPr lang="en-US" smtClean="0"/>
              <a:t>‹#›</a:t>
            </a:fld>
            <a:endParaRPr lang="en-US"/>
          </a:p>
        </p:txBody>
      </p:sp>
    </p:spTree>
    <p:extLst>
      <p:ext uri="{BB962C8B-B14F-4D97-AF65-F5344CB8AC3E}">
        <p14:creationId xmlns:p14="http://schemas.microsoft.com/office/powerpoint/2010/main" val="3629498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342900" y="2217385"/>
            <a:ext cx="3030141" cy="924101"/>
          </a:xfrm>
        </p:spPr>
        <p:txBody>
          <a:bodyPr anchor="b"/>
          <a:lstStyle>
            <a:lvl1pPr marL="0" indent="0">
              <a:buNone/>
              <a:defRPr sz="1662" b="1"/>
            </a:lvl1pPr>
            <a:lvl2pPr marL="316520" indent="0">
              <a:buNone/>
              <a:defRPr sz="1385" b="1"/>
            </a:lvl2pPr>
            <a:lvl3pPr marL="633039" indent="0">
              <a:buNone/>
              <a:defRPr sz="1246" b="1"/>
            </a:lvl3pPr>
            <a:lvl4pPr marL="949559" indent="0">
              <a:buNone/>
              <a:defRPr sz="1108" b="1"/>
            </a:lvl4pPr>
            <a:lvl5pPr marL="1266078" indent="0">
              <a:buNone/>
              <a:defRPr sz="1108" b="1"/>
            </a:lvl5pPr>
            <a:lvl6pPr marL="1582598" indent="0">
              <a:buNone/>
              <a:defRPr sz="1108" b="1"/>
            </a:lvl6pPr>
            <a:lvl7pPr marL="1899117" indent="0">
              <a:buNone/>
              <a:defRPr sz="1108" b="1"/>
            </a:lvl7pPr>
            <a:lvl8pPr marL="2215637" indent="0">
              <a:buNone/>
              <a:defRPr sz="1108" b="1"/>
            </a:lvl8pPr>
            <a:lvl9pPr marL="2532156" indent="0">
              <a:buNone/>
              <a:defRPr sz="1108" b="1"/>
            </a:lvl9pPr>
          </a:lstStyle>
          <a:p>
            <a:pPr lvl="0"/>
            <a:r>
              <a:rPr lang="en-GB"/>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1662"/>
            </a:lvl1pPr>
            <a:lvl2pPr>
              <a:defRPr sz="1385"/>
            </a:lvl2pPr>
            <a:lvl3pPr>
              <a:defRPr sz="1246"/>
            </a:lvl3pPr>
            <a:lvl4pPr>
              <a:defRPr sz="1108"/>
            </a:lvl4pPr>
            <a:lvl5pPr>
              <a:defRPr sz="1108"/>
            </a:lvl5pPr>
            <a:lvl6pPr>
              <a:defRPr sz="1108"/>
            </a:lvl6pPr>
            <a:lvl7pPr>
              <a:defRPr sz="1108"/>
            </a:lvl7pPr>
            <a:lvl8pPr>
              <a:defRPr sz="1108"/>
            </a:lvl8pPr>
            <a:lvl9pPr>
              <a:defRPr sz="1108"/>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3483769" y="2217385"/>
            <a:ext cx="3031332" cy="924101"/>
          </a:xfrm>
        </p:spPr>
        <p:txBody>
          <a:bodyPr anchor="b"/>
          <a:lstStyle>
            <a:lvl1pPr marL="0" indent="0">
              <a:buNone/>
              <a:defRPr sz="1662" b="1"/>
            </a:lvl1pPr>
            <a:lvl2pPr marL="316520" indent="0">
              <a:buNone/>
              <a:defRPr sz="1385" b="1"/>
            </a:lvl2pPr>
            <a:lvl3pPr marL="633039" indent="0">
              <a:buNone/>
              <a:defRPr sz="1246" b="1"/>
            </a:lvl3pPr>
            <a:lvl4pPr marL="949559" indent="0">
              <a:buNone/>
              <a:defRPr sz="1108" b="1"/>
            </a:lvl4pPr>
            <a:lvl5pPr marL="1266078" indent="0">
              <a:buNone/>
              <a:defRPr sz="1108" b="1"/>
            </a:lvl5pPr>
            <a:lvl6pPr marL="1582598" indent="0">
              <a:buNone/>
              <a:defRPr sz="1108" b="1"/>
            </a:lvl6pPr>
            <a:lvl7pPr marL="1899117" indent="0">
              <a:buNone/>
              <a:defRPr sz="1108" b="1"/>
            </a:lvl7pPr>
            <a:lvl8pPr marL="2215637" indent="0">
              <a:buNone/>
              <a:defRPr sz="1108" b="1"/>
            </a:lvl8pPr>
            <a:lvl9pPr marL="2532156" indent="0">
              <a:buNone/>
              <a:defRPr sz="1108" b="1"/>
            </a:lvl9pPr>
          </a:lstStyle>
          <a:p>
            <a:pPr lvl="0"/>
            <a:r>
              <a:rPr lang="en-GB"/>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1662"/>
            </a:lvl1pPr>
            <a:lvl2pPr>
              <a:defRPr sz="1385"/>
            </a:lvl2pPr>
            <a:lvl3pPr>
              <a:defRPr sz="1246"/>
            </a:lvl3pPr>
            <a:lvl4pPr>
              <a:defRPr sz="1108"/>
            </a:lvl4pPr>
            <a:lvl5pPr>
              <a:defRPr sz="1108"/>
            </a:lvl5pPr>
            <a:lvl6pPr>
              <a:defRPr sz="1108"/>
            </a:lvl6pPr>
            <a:lvl7pPr>
              <a:defRPr sz="1108"/>
            </a:lvl7pPr>
            <a:lvl8pPr>
              <a:defRPr sz="1108"/>
            </a:lvl8pPr>
            <a:lvl9pPr>
              <a:defRPr sz="1108"/>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C36BC32-6BBA-F24C-B859-1BA2182D1ED8}" type="datetimeFigureOut">
              <a:rPr lang="en-US" smtClean="0"/>
              <a:t>3/23/2016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044B38-95C0-4746-84C6-FAC7E2D9AC4D}" type="slidenum">
              <a:rPr lang="en-US" smtClean="0"/>
              <a:t>‹#›</a:t>
            </a:fld>
            <a:endParaRPr lang="en-US"/>
          </a:p>
        </p:txBody>
      </p:sp>
    </p:spTree>
    <p:extLst>
      <p:ext uri="{BB962C8B-B14F-4D97-AF65-F5344CB8AC3E}">
        <p14:creationId xmlns:p14="http://schemas.microsoft.com/office/powerpoint/2010/main" val="167724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C36BC32-6BBA-F24C-B859-1BA2182D1ED8}" type="datetimeFigureOut">
              <a:rPr lang="en-US" smtClean="0"/>
              <a:t>3/23/2016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044B38-95C0-4746-84C6-FAC7E2D9AC4D}" type="slidenum">
              <a:rPr lang="en-US" smtClean="0"/>
              <a:t>‹#›</a:t>
            </a:fld>
            <a:endParaRPr lang="en-US"/>
          </a:p>
        </p:txBody>
      </p:sp>
    </p:spTree>
    <p:extLst>
      <p:ext uri="{BB962C8B-B14F-4D97-AF65-F5344CB8AC3E}">
        <p14:creationId xmlns:p14="http://schemas.microsoft.com/office/powerpoint/2010/main" val="2133358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36BC32-6BBA-F24C-B859-1BA2182D1ED8}" type="datetimeFigureOut">
              <a:rPr lang="en-US" smtClean="0"/>
              <a:t>3/23/2016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044B38-95C0-4746-84C6-FAC7E2D9AC4D}" type="slidenum">
              <a:rPr lang="en-US" smtClean="0"/>
              <a:t>‹#›</a:t>
            </a:fld>
            <a:endParaRPr lang="en-US"/>
          </a:p>
        </p:txBody>
      </p:sp>
    </p:spTree>
    <p:extLst>
      <p:ext uri="{BB962C8B-B14F-4D97-AF65-F5344CB8AC3E}">
        <p14:creationId xmlns:p14="http://schemas.microsoft.com/office/powerpoint/2010/main" val="2023757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4405"/>
            <a:ext cx="2256235" cy="1678517"/>
          </a:xfrm>
        </p:spPr>
        <p:txBody>
          <a:bodyPr anchor="b"/>
          <a:lstStyle>
            <a:lvl1pPr algn="l">
              <a:defRPr sz="1385" b="1"/>
            </a:lvl1pPr>
          </a:lstStyle>
          <a:p>
            <a:r>
              <a:rPr lang="en-GB"/>
              <a:t>Click to edit Master title style</a:t>
            </a:r>
            <a:endParaRPr lang="en-US"/>
          </a:p>
        </p:txBody>
      </p:sp>
      <p:sp>
        <p:nvSpPr>
          <p:cNvPr id="3" name="Content Placeholder 2"/>
          <p:cNvSpPr>
            <a:spLocks noGrp="1"/>
          </p:cNvSpPr>
          <p:nvPr>
            <p:ph idx="1"/>
          </p:nvPr>
        </p:nvSpPr>
        <p:spPr>
          <a:xfrm>
            <a:off x="2681288" y="394408"/>
            <a:ext cx="3833812" cy="8454497"/>
          </a:xfrm>
        </p:spPr>
        <p:txBody>
          <a:bodyPr/>
          <a:lstStyle>
            <a:lvl1pPr>
              <a:defRPr sz="2215"/>
            </a:lvl1pPr>
            <a:lvl2pPr>
              <a:defRPr sz="1938"/>
            </a:lvl2pPr>
            <a:lvl3pPr>
              <a:defRPr sz="1662"/>
            </a:lvl3pPr>
            <a:lvl4pPr>
              <a:defRPr sz="1385"/>
            </a:lvl4pPr>
            <a:lvl5pPr>
              <a:defRPr sz="1385"/>
            </a:lvl5pPr>
            <a:lvl6pPr>
              <a:defRPr sz="1385"/>
            </a:lvl6pPr>
            <a:lvl7pPr>
              <a:defRPr sz="1385"/>
            </a:lvl7pPr>
            <a:lvl8pPr>
              <a:defRPr sz="1385"/>
            </a:lvl8pPr>
            <a:lvl9pPr>
              <a:defRPr sz="138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342900" y="2072924"/>
            <a:ext cx="2256235" cy="6775980"/>
          </a:xfrm>
        </p:spPr>
        <p:txBody>
          <a:bodyPr/>
          <a:lstStyle>
            <a:lvl1pPr marL="0" indent="0">
              <a:buNone/>
              <a:defRPr sz="969"/>
            </a:lvl1pPr>
            <a:lvl2pPr marL="316520" indent="0">
              <a:buNone/>
              <a:defRPr sz="831"/>
            </a:lvl2pPr>
            <a:lvl3pPr marL="633039" indent="0">
              <a:buNone/>
              <a:defRPr sz="692"/>
            </a:lvl3pPr>
            <a:lvl4pPr marL="949559" indent="0">
              <a:buNone/>
              <a:defRPr sz="623"/>
            </a:lvl4pPr>
            <a:lvl5pPr marL="1266078" indent="0">
              <a:buNone/>
              <a:defRPr sz="623"/>
            </a:lvl5pPr>
            <a:lvl6pPr marL="1582598" indent="0">
              <a:buNone/>
              <a:defRPr sz="623"/>
            </a:lvl6pPr>
            <a:lvl7pPr marL="1899117" indent="0">
              <a:buNone/>
              <a:defRPr sz="623"/>
            </a:lvl7pPr>
            <a:lvl8pPr marL="2215637" indent="0">
              <a:buNone/>
              <a:defRPr sz="623"/>
            </a:lvl8pPr>
            <a:lvl9pPr marL="2532156" indent="0">
              <a:buNone/>
              <a:defRPr sz="623"/>
            </a:lvl9pPr>
          </a:lstStyle>
          <a:p>
            <a:pPr lvl="0"/>
            <a:r>
              <a:rPr lang="en-GB"/>
              <a:t>Click to edit Master text styles</a:t>
            </a:r>
          </a:p>
        </p:txBody>
      </p:sp>
      <p:sp>
        <p:nvSpPr>
          <p:cNvPr id="5" name="Date Placeholder 4"/>
          <p:cNvSpPr>
            <a:spLocks noGrp="1"/>
          </p:cNvSpPr>
          <p:nvPr>
            <p:ph type="dt" sz="half" idx="10"/>
          </p:nvPr>
        </p:nvSpPr>
        <p:spPr/>
        <p:txBody>
          <a:bodyPr/>
          <a:lstStyle/>
          <a:p>
            <a:fld id="{9C36BC32-6BBA-F24C-B859-1BA2182D1ED8}" type="datetimeFigureOut">
              <a:rPr lang="en-US" smtClean="0"/>
              <a:t>3/23/2016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044B38-95C0-4746-84C6-FAC7E2D9AC4D}" type="slidenum">
              <a:rPr lang="en-US" smtClean="0"/>
              <a:t>‹#›</a:t>
            </a:fld>
            <a:endParaRPr lang="en-US"/>
          </a:p>
        </p:txBody>
      </p:sp>
    </p:spTree>
    <p:extLst>
      <p:ext uri="{BB962C8B-B14F-4D97-AF65-F5344CB8AC3E}">
        <p14:creationId xmlns:p14="http://schemas.microsoft.com/office/powerpoint/2010/main" val="1591077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0"/>
            <a:ext cx="4114800" cy="818622"/>
          </a:xfrm>
        </p:spPr>
        <p:txBody>
          <a:bodyPr anchor="b"/>
          <a:lstStyle>
            <a:lvl1pPr algn="l">
              <a:defRPr sz="1385" b="1"/>
            </a:lvl1pPr>
          </a:lstStyle>
          <a:p>
            <a:r>
              <a:rPr lang="en-GB"/>
              <a:t>Click to edit Master title style</a:t>
            </a:r>
            <a:endParaRPr lang="en-US"/>
          </a:p>
        </p:txBody>
      </p:sp>
      <p:sp>
        <p:nvSpPr>
          <p:cNvPr id="3" name="Picture Placeholder 2"/>
          <p:cNvSpPr>
            <a:spLocks noGrp="1"/>
          </p:cNvSpPr>
          <p:nvPr>
            <p:ph type="pic" idx="1"/>
          </p:nvPr>
        </p:nvSpPr>
        <p:spPr>
          <a:xfrm>
            <a:off x="1344216" y="885119"/>
            <a:ext cx="4114800" cy="5943600"/>
          </a:xfrm>
        </p:spPr>
        <p:txBody>
          <a:bodyPr/>
          <a:lstStyle>
            <a:lvl1pPr marL="0" indent="0">
              <a:buNone/>
              <a:defRPr sz="2215"/>
            </a:lvl1pPr>
            <a:lvl2pPr marL="316520" indent="0">
              <a:buNone/>
              <a:defRPr sz="1938"/>
            </a:lvl2pPr>
            <a:lvl3pPr marL="633039" indent="0">
              <a:buNone/>
              <a:defRPr sz="1662"/>
            </a:lvl3pPr>
            <a:lvl4pPr marL="949559" indent="0">
              <a:buNone/>
              <a:defRPr sz="1385"/>
            </a:lvl4pPr>
            <a:lvl5pPr marL="1266078" indent="0">
              <a:buNone/>
              <a:defRPr sz="1385"/>
            </a:lvl5pPr>
            <a:lvl6pPr marL="1582598" indent="0">
              <a:buNone/>
              <a:defRPr sz="1385"/>
            </a:lvl6pPr>
            <a:lvl7pPr marL="1899117" indent="0">
              <a:buNone/>
              <a:defRPr sz="1385"/>
            </a:lvl7pPr>
            <a:lvl8pPr marL="2215637" indent="0">
              <a:buNone/>
              <a:defRPr sz="1385"/>
            </a:lvl8pPr>
            <a:lvl9pPr marL="2532156" indent="0">
              <a:buNone/>
              <a:defRPr sz="1385"/>
            </a:lvl9pPr>
          </a:lstStyle>
          <a:p>
            <a:endParaRPr lang="en-US"/>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969"/>
            </a:lvl1pPr>
            <a:lvl2pPr marL="316520" indent="0">
              <a:buNone/>
              <a:defRPr sz="831"/>
            </a:lvl2pPr>
            <a:lvl3pPr marL="633039" indent="0">
              <a:buNone/>
              <a:defRPr sz="692"/>
            </a:lvl3pPr>
            <a:lvl4pPr marL="949559" indent="0">
              <a:buNone/>
              <a:defRPr sz="623"/>
            </a:lvl4pPr>
            <a:lvl5pPr marL="1266078" indent="0">
              <a:buNone/>
              <a:defRPr sz="623"/>
            </a:lvl5pPr>
            <a:lvl6pPr marL="1582598" indent="0">
              <a:buNone/>
              <a:defRPr sz="623"/>
            </a:lvl6pPr>
            <a:lvl7pPr marL="1899117" indent="0">
              <a:buNone/>
              <a:defRPr sz="623"/>
            </a:lvl7pPr>
            <a:lvl8pPr marL="2215637" indent="0">
              <a:buNone/>
              <a:defRPr sz="623"/>
            </a:lvl8pPr>
            <a:lvl9pPr marL="2532156" indent="0">
              <a:buNone/>
              <a:defRPr sz="623"/>
            </a:lvl9pPr>
          </a:lstStyle>
          <a:p>
            <a:pPr lvl="0"/>
            <a:r>
              <a:rPr lang="en-GB"/>
              <a:t>Click to edit Master text styles</a:t>
            </a:r>
          </a:p>
        </p:txBody>
      </p:sp>
      <p:sp>
        <p:nvSpPr>
          <p:cNvPr id="5" name="Date Placeholder 4"/>
          <p:cNvSpPr>
            <a:spLocks noGrp="1"/>
          </p:cNvSpPr>
          <p:nvPr>
            <p:ph type="dt" sz="half" idx="10"/>
          </p:nvPr>
        </p:nvSpPr>
        <p:spPr/>
        <p:txBody>
          <a:bodyPr/>
          <a:lstStyle/>
          <a:p>
            <a:fld id="{9C36BC32-6BBA-F24C-B859-1BA2182D1ED8}" type="datetimeFigureOut">
              <a:rPr lang="en-US" smtClean="0"/>
              <a:t>3/23/2016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044B38-95C0-4746-84C6-FAC7E2D9AC4D}" type="slidenum">
              <a:rPr lang="en-US" smtClean="0"/>
              <a:t>‹#›</a:t>
            </a:fld>
            <a:endParaRPr lang="en-US"/>
          </a:p>
        </p:txBody>
      </p:sp>
    </p:spTree>
    <p:extLst>
      <p:ext uri="{BB962C8B-B14F-4D97-AF65-F5344CB8AC3E}">
        <p14:creationId xmlns:p14="http://schemas.microsoft.com/office/powerpoint/2010/main" val="3773903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9181397"/>
            <a:ext cx="1600200" cy="527403"/>
          </a:xfrm>
          <a:prstGeom prst="rect">
            <a:avLst/>
          </a:prstGeom>
        </p:spPr>
        <p:txBody>
          <a:bodyPr vert="horz" lIns="91440" tIns="45720" rIns="91440" bIns="45720" rtlCol="0" anchor="ctr"/>
          <a:lstStyle>
            <a:lvl1pPr algn="l">
              <a:defRPr sz="831">
                <a:solidFill>
                  <a:schemeClr val="tx1">
                    <a:tint val="75000"/>
                  </a:schemeClr>
                </a:solidFill>
              </a:defRPr>
            </a:lvl1pPr>
          </a:lstStyle>
          <a:p>
            <a:fld id="{9C36BC32-6BBA-F24C-B859-1BA2182D1ED8}" type="datetimeFigureOut">
              <a:rPr lang="en-US" smtClean="0"/>
              <a:t>3/23/2016</a:t>
            </a:fld>
            <a:endParaRPr lang="en-US"/>
          </a:p>
        </p:txBody>
      </p:sp>
      <p:sp>
        <p:nvSpPr>
          <p:cNvPr id="5" name="Footer Placeholder 4"/>
          <p:cNvSpPr>
            <a:spLocks noGrp="1"/>
          </p:cNvSpPr>
          <p:nvPr>
            <p:ph type="ftr" sz="quarter" idx="3"/>
          </p:nvPr>
        </p:nvSpPr>
        <p:spPr>
          <a:xfrm>
            <a:off x="2343150" y="9181397"/>
            <a:ext cx="2171700" cy="527403"/>
          </a:xfrm>
          <a:prstGeom prst="rect">
            <a:avLst/>
          </a:prstGeom>
        </p:spPr>
        <p:txBody>
          <a:bodyPr vert="horz" lIns="91440" tIns="45720" rIns="91440" bIns="45720" rtlCol="0" anchor="ctr"/>
          <a:lstStyle>
            <a:lvl1pPr algn="ctr">
              <a:defRPr sz="831">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9181397"/>
            <a:ext cx="1600200" cy="527403"/>
          </a:xfrm>
          <a:prstGeom prst="rect">
            <a:avLst/>
          </a:prstGeom>
        </p:spPr>
        <p:txBody>
          <a:bodyPr vert="horz" lIns="91440" tIns="45720" rIns="91440" bIns="45720" rtlCol="0" anchor="ctr"/>
          <a:lstStyle>
            <a:lvl1pPr algn="r">
              <a:defRPr sz="831">
                <a:solidFill>
                  <a:schemeClr val="tx1">
                    <a:tint val="75000"/>
                  </a:schemeClr>
                </a:solidFill>
              </a:defRPr>
            </a:lvl1pPr>
          </a:lstStyle>
          <a:p>
            <a:fld id="{7B044B38-95C0-4746-84C6-FAC7E2D9AC4D}" type="slidenum">
              <a:rPr lang="en-US" smtClean="0"/>
              <a:t>‹#›</a:t>
            </a:fld>
            <a:endParaRPr lang="en-US"/>
          </a:p>
        </p:txBody>
      </p:sp>
    </p:spTree>
    <p:extLst>
      <p:ext uri="{BB962C8B-B14F-4D97-AF65-F5344CB8AC3E}">
        <p14:creationId xmlns:p14="http://schemas.microsoft.com/office/powerpoint/2010/main" val="2383059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16520" rtl="0" eaLnBrk="1" latinLnBrk="0" hangingPunct="1">
        <a:spcBef>
          <a:spcPct val="0"/>
        </a:spcBef>
        <a:buNone/>
        <a:defRPr sz="3046" kern="1200">
          <a:solidFill>
            <a:schemeClr val="tx1"/>
          </a:solidFill>
          <a:latin typeface="+mj-lt"/>
          <a:ea typeface="+mj-ea"/>
          <a:cs typeface="+mj-cs"/>
        </a:defRPr>
      </a:lvl1pPr>
    </p:titleStyle>
    <p:bodyStyle>
      <a:lvl1pPr marL="237390" indent="-237390" algn="l" defTabSz="316520" rtl="0" eaLnBrk="1" latinLnBrk="0" hangingPunct="1">
        <a:spcBef>
          <a:spcPct val="20000"/>
        </a:spcBef>
        <a:buFont typeface="Arial"/>
        <a:buChar char="•"/>
        <a:defRPr sz="2215" kern="1200">
          <a:solidFill>
            <a:schemeClr val="tx1"/>
          </a:solidFill>
          <a:latin typeface="+mn-lt"/>
          <a:ea typeface="+mn-ea"/>
          <a:cs typeface="+mn-cs"/>
        </a:defRPr>
      </a:lvl1pPr>
      <a:lvl2pPr marL="514344" indent="-197825" algn="l" defTabSz="316520" rtl="0" eaLnBrk="1" latinLnBrk="0" hangingPunct="1">
        <a:spcBef>
          <a:spcPct val="20000"/>
        </a:spcBef>
        <a:buFont typeface="Arial"/>
        <a:buChar char="–"/>
        <a:defRPr sz="1938" kern="1200">
          <a:solidFill>
            <a:schemeClr val="tx1"/>
          </a:solidFill>
          <a:latin typeface="+mn-lt"/>
          <a:ea typeface="+mn-ea"/>
          <a:cs typeface="+mn-cs"/>
        </a:defRPr>
      </a:lvl2pPr>
      <a:lvl3pPr marL="791299" indent="-158260" algn="l" defTabSz="316520" rtl="0" eaLnBrk="1" latinLnBrk="0" hangingPunct="1">
        <a:spcBef>
          <a:spcPct val="20000"/>
        </a:spcBef>
        <a:buFont typeface="Arial"/>
        <a:buChar char="•"/>
        <a:defRPr sz="1662" kern="1200">
          <a:solidFill>
            <a:schemeClr val="tx1"/>
          </a:solidFill>
          <a:latin typeface="+mn-lt"/>
          <a:ea typeface="+mn-ea"/>
          <a:cs typeface="+mn-cs"/>
        </a:defRPr>
      </a:lvl3pPr>
      <a:lvl4pPr marL="1107818" indent="-158260" algn="l" defTabSz="316520" rtl="0" eaLnBrk="1" latinLnBrk="0" hangingPunct="1">
        <a:spcBef>
          <a:spcPct val="20000"/>
        </a:spcBef>
        <a:buFont typeface="Arial"/>
        <a:buChar char="–"/>
        <a:defRPr sz="1385" kern="1200">
          <a:solidFill>
            <a:schemeClr val="tx1"/>
          </a:solidFill>
          <a:latin typeface="+mn-lt"/>
          <a:ea typeface="+mn-ea"/>
          <a:cs typeface="+mn-cs"/>
        </a:defRPr>
      </a:lvl4pPr>
      <a:lvl5pPr marL="1424338" indent="-158260" algn="l" defTabSz="316520" rtl="0" eaLnBrk="1" latinLnBrk="0" hangingPunct="1">
        <a:spcBef>
          <a:spcPct val="20000"/>
        </a:spcBef>
        <a:buFont typeface="Arial"/>
        <a:buChar char="»"/>
        <a:defRPr sz="1385" kern="1200">
          <a:solidFill>
            <a:schemeClr val="tx1"/>
          </a:solidFill>
          <a:latin typeface="+mn-lt"/>
          <a:ea typeface="+mn-ea"/>
          <a:cs typeface="+mn-cs"/>
        </a:defRPr>
      </a:lvl5pPr>
      <a:lvl6pPr marL="1740858" indent="-158260" algn="l" defTabSz="316520" rtl="0" eaLnBrk="1" latinLnBrk="0" hangingPunct="1">
        <a:spcBef>
          <a:spcPct val="20000"/>
        </a:spcBef>
        <a:buFont typeface="Arial"/>
        <a:buChar char="•"/>
        <a:defRPr sz="1385" kern="1200">
          <a:solidFill>
            <a:schemeClr val="tx1"/>
          </a:solidFill>
          <a:latin typeface="+mn-lt"/>
          <a:ea typeface="+mn-ea"/>
          <a:cs typeface="+mn-cs"/>
        </a:defRPr>
      </a:lvl6pPr>
      <a:lvl7pPr marL="2057377" indent="-158260" algn="l" defTabSz="316520" rtl="0" eaLnBrk="1" latinLnBrk="0" hangingPunct="1">
        <a:spcBef>
          <a:spcPct val="20000"/>
        </a:spcBef>
        <a:buFont typeface="Arial"/>
        <a:buChar char="•"/>
        <a:defRPr sz="1385" kern="1200">
          <a:solidFill>
            <a:schemeClr val="tx1"/>
          </a:solidFill>
          <a:latin typeface="+mn-lt"/>
          <a:ea typeface="+mn-ea"/>
          <a:cs typeface="+mn-cs"/>
        </a:defRPr>
      </a:lvl7pPr>
      <a:lvl8pPr marL="2373897" indent="-158260" algn="l" defTabSz="316520" rtl="0" eaLnBrk="1" latinLnBrk="0" hangingPunct="1">
        <a:spcBef>
          <a:spcPct val="20000"/>
        </a:spcBef>
        <a:buFont typeface="Arial"/>
        <a:buChar char="•"/>
        <a:defRPr sz="1385" kern="1200">
          <a:solidFill>
            <a:schemeClr val="tx1"/>
          </a:solidFill>
          <a:latin typeface="+mn-lt"/>
          <a:ea typeface="+mn-ea"/>
          <a:cs typeface="+mn-cs"/>
        </a:defRPr>
      </a:lvl8pPr>
      <a:lvl9pPr marL="2690416" indent="-158260" algn="l" defTabSz="316520" rtl="0" eaLnBrk="1" latinLnBrk="0" hangingPunct="1">
        <a:spcBef>
          <a:spcPct val="20000"/>
        </a:spcBef>
        <a:buFont typeface="Arial"/>
        <a:buChar char="•"/>
        <a:defRPr sz="1385" kern="1200">
          <a:solidFill>
            <a:schemeClr val="tx1"/>
          </a:solidFill>
          <a:latin typeface="+mn-lt"/>
          <a:ea typeface="+mn-ea"/>
          <a:cs typeface="+mn-cs"/>
        </a:defRPr>
      </a:lvl9pPr>
    </p:bodyStyle>
    <p:otherStyle>
      <a:defPPr>
        <a:defRPr lang="en-US"/>
      </a:defPPr>
      <a:lvl1pPr marL="0" algn="l" defTabSz="316520" rtl="0" eaLnBrk="1" latinLnBrk="0" hangingPunct="1">
        <a:defRPr sz="1246" kern="1200">
          <a:solidFill>
            <a:schemeClr val="tx1"/>
          </a:solidFill>
          <a:latin typeface="+mn-lt"/>
          <a:ea typeface="+mn-ea"/>
          <a:cs typeface="+mn-cs"/>
        </a:defRPr>
      </a:lvl1pPr>
      <a:lvl2pPr marL="316520" algn="l" defTabSz="316520" rtl="0" eaLnBrk="1" latinLnBrk="0" hangingPunct="1">
        <a:defRPr sz="1246" kern="1200">
          <a:solidFill>
            <a:schemeClr val="tx1"/>
          </a:solidFill>
          <a:latin typeface="+mn-lt"/>
          <a:ea typeface="+mn-ea"/>
          <a:cs typeface="+mn-cs"/>
        </a:defRPr>
      </a:lvl2pPr>
      <a:lvl3pPr marL="633039" algn="l" defTabSz="316520" rtl="0" eaLnBrk="1" latinLnBrk="0" hangingPunct="1">
        <a:defRPr sz="1246" kern="1200">
          <a:solidFill>
            <a:schemeClr val="tx1"/>
          </a:solidFill>
          <a:latin typeface="+mn-lt"/>
          <a:ea typeface="+mn-ea"/>
          <a:cs typeface="+mn-cs"/>
        </a:defRPr>
      </a:lvl3pPr>
      <a:lvl4pPr marL="949559" algn="l" defTabSz="316520" rtl="0" eaLnBrk="1" latinLnBrk="0" hangingPunct="1">
        <a:defRPr sz="1246" kern="1200">
          <a:solidFill>
            <a:schemeClr val="tx1"/>
          </a:solidFill>
          <a:latin typeface="+mn-lt"/>
          <a:ea typeface="+mn-ea"/>
          <a:cs typeface="+mn-cs"/>
        </a:defRPr>
      </a:lvl4pPr>
      <a:lvl5pPr marL="1266078" algn="l" defTabSz="316520" rtl="0" eaLnBrk="1" latinLnBrk="0" hangingPunct="1">
        <a:defRPr sz="1246" kern="1200">
          <a:solidFill>
            <a:schemeClr val="tx1"/>
          </a:solidFill>
          <a:latin typeface="+mn-lt"/>
          <a:ea typeface="+mn-ea"/>
          <a:cs typeface="+mn-cs"/>
        </a:defRPr>
      </a:lvl5pPr>
      <a:lvl6pPr marL="1582598" algn="l" defTabSz="316520" rtl="0" eaLnBrk="1" latinLnBrk="0" hangingPunct="1">
        <a:defRPr sz="1246" kern="1200">
          <a:solidFill>
            <a:schemeClr val="tx1"/>
          </a:solidFill>
          <a:latin typeface="+mn-lt"/>
          <a:ea typeface="+mn-ea"/>
          <a:cs typeface="+mn-cs"/>
        </a:defRPr>
      </a:lvl6pPr>
      <a:lvl7pPr marL="1899117" algn="l" defTabSz="316520" rtl="0" eaLnBrk="1" latinLnBrk="0" hangingPunct="1">
        <a:defRPr sz="1246" kern="1200">
          <a:solidFill>
            <a:schemeClr val="tx1"/>
          </a:solidFill>
          <a:latin typeface="+mn-lt"/>
          <a:ea typeface="+mn-ea"/>
          <a:cs typeface="+mn-cs"/>
        </a:defRPr>
      </a:lvl7pPr>
      <a:lvl8pPr marL="2215637" algn="l" defTabSz="316520" rtl="0" eaLnBrk="1" latinLnBrk="0" hangingPunct="1">
        <a:defRPr sz="1246" kern="1200">
          <a:solidFill>
            <a:schemeClr val="tx1"/>
          </a:solidFill>
          <a:latin typeface="+mn-lt"/>
          <a:ea typeface="+mn-ea"/>
          <a:cs typeface="+mn-cs"/>
        </a:defRPr>
      </a:lvl8pPr>
      <a:lvl9pPr marL="2532156" algn="l" defTabSz="316520" rtl="0" eaLnBrk="1" latinLnBrk="0" hangingPunct="1">
        <a:defRPr sz="124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slug-06.jpg"/>
          <p:cNvPicPr>
            <a:picLocks noChangeAspect="1"/>
          </p:cNvPicPr>
          <p:nvPr/>
        </p:nvPicPr>
        <p:blipFill rotWithShape="1">
          <a:blip r:embed="rId2">
            <a:extLst>
              <a:ext uri="{28A0092B-C50C-407E-A947-70E740481C1C}">
                <a14:useLocalDpi xmlns:a14="http://schemas.microsoft.com/office/drawing/2010/main" val="0"/>
              </a:ext>
            </a:extLst>
          </a:blip>
          <a:srcRect l="17236" t="13311" r="18214" b="19785"/>
          <a:stretch/>
        </p:blipFill>
        <p:spPr>
          <a:xfrm>
            <a:off x="5176913" y="5624762"/>
            <a:ext cx="1303162" cy="773716"/>
          </a:xfrm>
          <a:prstGeom prst="rect">
            <a:avLst/>
          </a:prstGeom>
        </p:spPr>
      </p:pic>
      <p:pic>
        <p:nvPicPr>
          <p:cNvPr id="27" name="Picture 26" descr="mushroomlogo-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7263" y="85821"/>
            <a:ext cx="5310765" cy="3108701"/>
          </a:xfrm>
          <a:prstGeom prst="rect">
            <a:avLst/>
          </a:prstGeom>
        </p:spPr>
      </p:pic>
      <p:pic>
        <p:nvPicPr>
          <p:cNvPr id="28" name="Picture 27" descr="fascinate websit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3918" y="8474737"/>
            <a:ext cx="1174381" cy="1174381"/>
          </a:xfrm>
          <a:prstGeom prst="rect">
            <a:avLst/>
          </a:prstGeom>
        </p:spPr>
      </p:pic>
      <p:pic>
        <p:nvPicPr>
          <p:cNvPr id="29" name="Picture 28" descr="fascinate large purple.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76913" y="8597637"/>
            <a:ext cx="988632" cy="988632"/>
          </a:xfrm>
          <a:prstGeom prst="rect">
            <a:avLst/>
          </a:prstGeom>
        </p:spPr>
      </p:pic>
      <p:pic>
        <p:nvPicPr>
          <p:cNvPr id="30" name="Picture 29" descr="TAB_col_white_background.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3919" y="345411"/>
            <a:ext cx="1517281" cy="642678"/>
          </a:xfrm>
          <a:prstGeom prst="rect">
            <a:avLst/>
          </a:prstGeom>
        </p:spPr>
      </p:pic>
      <p:pic>
        <p:nvPicPr>
          <p:cNvPr id="32" name="Picture 6"/>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2519559" y="8522334"/>
            <a:ext cx="1424915" cy="1063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32"/>
          <p:cNvSpPr txBox="1"/>
          <p:nvPr/>
        </p:nvSpPr>
        <p:spPr>
          <a:xfrm>
            <a:off x="5412418" y="4542646"/>
            <a:ext cx="1004030" cy="603755"/>
          </a:xfrm>
          <a:prstGeom prst="rect">
            <a:avLst/>
          </a:prstGeom>
          <a:noFill/>
        </p:spPr>
        <p:txBody>
          <a:bodyPr wrap="square" rtlCol="0" anchor="t">
            <a:spAutoFit/>
          </a:bodyPr>
          <a:lstStyle/>
          <a:p>
            <a:pPr algn="ctr"/>
            <a:r>
              <a:rPr lang="en-GB" sz="831" dirty="0">
                <a:solidFill>
                  <a:srgbClr val="000000"/>
                </a:solidFill>
                <a:latin typeface="Comic Sans MS"/>
                <a:cs typeface="Comic Sans MS"/>
              </a:rPr>
              <a:t> </a:t>
            </a:r>
          </a:p>
          <a:p>
            <a:pPr algn="ctr"/>
            <a:r>
              <a:rPr lang="en-GB" sz="831" dirty="0">
                <a:solidFill>
                  <a:srgbClr val="000000"/>
                </a:solidFill>
              </a:rPr>
              <a:t> </a:t>
            </a:r>
          </a:p>
          <a:p>
            <a:pPr algn="ctr"/>
            <a:r>
              <a:rPr lang="en-GB" sz="831" b="1" dirty="0">
                <a:solidFill>
                  <a:srgbClr val="000000"/>
                </a:solidFill>
              </a:rPr>
              <a:t> </a:t>
            </a:r>
            <a:endParaRPr lang="en-GB" sz="831" dirty="0">
              <a:solidFill>
                <a:srgbClr val="000000"/>
              </a:solidFill>
            </a:endParaRPr>
          </a:p>
          <a:p>
            <a:pPr algn="ctr"/>
            <a:endParaRPr lang="en-US" sz="831" dirty="0">
              <a:solidFill>
                <a:srgbClr val="000000"/>
              </a:solidFill>
            </a:endParaRPr>
          </a:p>
        </p:txBody>
      </p:sp>
      <p:sp>
        <p:nvSpPr>
          <p:cNvPr id="34" name="Rectangle 33"/>
          <p:cNvSpPr/>
          <p:nvPr/>
        </p:nvSpPr>
        <p:spPr>
          <a:xfrm>
            <a:off x="3854284" y="4884213"/>
            <a:ext cx="2378786" cy="348044"/>
          </a:xfrm>
          <a:prstGeom prst="rect">
            <a:avLst/>
          </a:prstGeom>
        </p:spPr>
        <p:txBody>
          <a:bodyPr wrap="square">
            <a:spAutoFit/>
          </a:bodyPr>
          <a:lstStyle/>
          <a:p>
            <a:pPr algn="ctr"/>
            <a:r>
              <a:rPr lang="en-GB" sz="831" b="1" dirty="0">
                <a:solidFill>
                  <a:srgbClr val="FFFFFF"/>
                </a:solidFill>
                <a:latin typeface="Comic Sans MS"/>
                <a:cs typeface="Comic Sans MS"/>
              </a:rPr>
              <a:t>Survey 1</a:t>
            </a:r>
            <a:r>
              <a:rPr lang="en-GB" sz="831" dirty="0">
                <a:solidFill>
                  <a:srgbClr val="FFFFFF"/>
                </a:solidFill>
                <a:latin typeface="Comic Sans MS"/>
                <a:cs typeface="Comic Sans MS"/>
              </a:rPr>
              <a:t>links, activities </a:t>
            </a:r>
          </a:p>
          <a:p>
            <a:pPr algn="ctr"/>
            <a:r>
              <a:rPr lang="en-GB" sz="831" b="1" dirty="0">
                <a:solidFill>
                  <a:srgbClr val="FFFFFF"/>
                </a:solidFill>
                <a:latin typeface="Comic Sans MS"/>
                <a:cs typeface="Comic Sans MS"/>
              </a:rPr>
              <a:t>and</a:t>
            </a:r>
            <a:r>
              <a:rPr lang="en-GB" sz="831" dirty="0">
                <a:solidFill>
                  <a:srgbClr val="FFFFFF"/>
                </a:solidFill>
                <a:latin typeface="Comic Sans MS"/>
                <a:cs typeface="Comic Sans MS"/>
              </a:rPr>
              <a:t> more! </a:t>
            </a:r>
          </a:p>
        </p:txBody>
      </p:sp>
      <p:sp>
        <p:nvSpPr>
          <p:cNvPr id="6" name="Rectangle 5"/>
          <p:cNvSpPr/>
          <p:nvPr/>
        </p:nvSpPr>
        <p:spPr>
          <a:xfrm>
            <a:off x="463918" y="3282050"/>
            <a:ext cx="5952530" cy="5493812"/>
          </a:xfrm>
          <a:prstGeom prst="rect">
            <a:avLst/>
          </a:prstGeom>
        </p:spPr>
        <p:txBody>
          <a:bodyPr wrap="square">
            <a:spAutoFit/>
          </a:bodyPr>
          <a:lstStyle/>
          <a:p>
            <a:pPr algn="ctr"/>
            <a:r>
              <a:rPr lang="en-GB" sz="2000" b="1" dirty="0" smtClean="0"/>
              <a:t>A Community Science Project for 5-11 year olds </a:t>
            </a:r>
          </a:p>
          <a:p>
            <a:pPr algn="ctr"/>
            <a:r>
              <a:rPr lang="en-GB" sz="800" dirty="0" smtClean="0"/>
              <a:t>  </a:t>
            </a:r>
          </a:p>
          <a:p>
            <a:pPr algn="ctr"/>
            <a:r>
              <a:rPr lang="en-GB" dirty="0" smtClean="0"/>
              <a:t>Garden Watch encourages </a:t>
            </a:r>
            <a:r>
              <a:rPr lang="en-GB" dirty="0"/>
              <a:t>children to </a:t>
            </a:r>
            <a:r>
              <a:rPr lang="en-GB" dirty="0" smtClean="0"/>
              <a:t>identify </a:t>
            </a:r>
            <a:r>
              <a:rPr lang="en-GB" dirty="0"/>
              <a:t>wildlife </a:t>
            </a:r>
            <a:r>
              <a:rPr lang="en-GB" dirty="0" smtClean="0"/>
              <a:t>in </a:t>
            </a:r>
            <a:r>
              <a:rPr lang="en-GB" dirty="0"/>
              <a:t>their </a:t>
            </a:r>
            <a:r>
              <a:rPr lang="en-GB" dirty="0" smtClean="0"/>
              <a:t>communities, understand why its there and get </a:t>
            </a:r>
          </a:p>
          <a:p>
            <a:pPr algn="ctr"/>
            <a:r>
              <a:rPr lang="en-GB" dirty="0" smtClean="0"/>
              <a:t>hands-on to nurture it!</a:t>
            </a:r>
          </a:p>
          <a:p>
            <a:pPr algn="ctr"/>
            <a:endParaRPr lang="en-GB" sz="900" dirty="0"/>
          </a:p>
          <a:p>
            <a:endParaRPr lang="en-GB" sz="800" b="1" u="sng" dirty="0"/>
          </a:p>
          <a:p>
            <a:pPr algn="ctr"/>
            <a:r>
              <a:rPr lang="en-GB" sz="1400" b="1" dirty="0" smtClean="0"/>
              <a:t>You have all the resources you need – just download it!</a:t>
            </a:r>
          </a:p>
          <a:p>
            <a:endParaRPr lang="en-GB" sz="1400" b="1" dirty="0"/>
          </a:p>
          <a:p>
            <a:endParaRPr lang="en-GB" sz="1600" b="1" dirty="0" smtClean="0"/>
          </a:p>
          <a:p>
            <a:r>
              <a:rPr lang="en-GB" sz="1600" b="1" dirty="0" smtClean="0"/>
              <a:t>What’s in the pack?</a:t>
            </a:r>
            <a:endParaRPr lang="en-GB" sz="1600" dirty="0"/>
          </a:p>
          <a:p>
            <a:pPr marL="228600" indent="-228600">
              <a:buFont typeface="+mj-lt"/>
              <a:buAutoNum type="arabicPeriod"/>
            </a:pPr>
            <a:r>
              <a:rPr lang="en-GB" sz="1400" dirty="0" smtClean="0"/>
              <a:t>Introductory </a:t>
            </a:r>
            <a:r>
              <a:rPr lang="en-GB" sz="1400" dirty="0"/>
              <a:t>school assembly/class presentation (MS </a:t>
            </a:r>
            <a:r>
              <a:rPr lang="en-GB" sz="1400" dirty="0" err="1"/>
              <a:t>Powerpoint</a:t>
            </a:r>
            <a:r>
              <a:rPr lang="en-GB" sz="1400" dirty="0"/>
              <a:t>)</a:t>
            </a:r>
          </a:p>
          <a:p>
            <a:pPr marL="228600" indent="-228600">
              <a:buFont typeface="+mj-lt"/>
              <a:buAutoNum type="arabicPeriod"/>
            </a:pPr>
            <a:r>
              <a:rPr lang="en-GB" sz="1400" dirty="0"/>
              <a:t>Explanatory letters for </a:t>
            </a:r>
            <a:r>
              <a:rPr lang="en-GB" sz="1400" dirty="0" smtClean="0"/>
              <a:t>parents/carers </a:t>
            </a:r>
            <a:r>
              <a:rPr lang="en-GB" sz="1400" dirty="0"/>
              <a:t>(MS Word)</a:t>
            </a:r>
          </a:p>
          <a:p>
            <a:pPr marL="228600" indent="-228600">
              <a:buFont typeface="+mj-lt"/>
              <a:buAutoNum type="arabicPeriod"/>
            </a:pPr>
            <a:r>
              <a:rPr lang="en-GB" sz="1400" dirty="0"/>
              <a:t>Promotional flyers (MS </a:t>
            </a:r>
            <a:r>
              <a:rPr lang="en-GB" sz="1400" dirty="0" err="1"/>
              <a:t>Powerpoint</a:t>
            </a:r>
            <a:r>
              <a:rPr lang="en-GB" sz="1400" dirty="0"/>
              <a:t>)</a:t>
            </a:r>
          </a:p>
          <a:p>
            <a:pPr marL="228600" indent="-228600">
              <a:buFont typeface="+mj-lt"/>
              <a:buAutoNum type="arabicPeriod"/>
            </a:pPr>
            <a:r>
              <a:rPr lang="en-GB" sz="1400" dirty="0"/>
              <a:t>Printable children’s survey and </a:t>
            </a:r>
            <a:r>
              <a:rPr lang="en-GB" sz="1400" dirty="0" smtClean="0"/>
              <a:t>Garden Watch Activity </a:t>
            </a:r>
            <a:r>
              <a:rPr lang="en-GB" sz="1400" dirty="0"/>
              <a:t>B</a:t>
            </a:r>
            <a:r>
              <a:rPr lang="en-GB" sz="1400" dirty="0" smtClean="0"/>
              <a:t>ook </a:t>
            </a:r>
            <a:r>
              <a:rPr lang="en-GB" sz="1400" dirty="0"/>
              <a:t>(MS Word &amp; PDF format)</a:t>
            </a:r>
          </a:p>
          <a:p>
            <a:pPr marL="228600" indent="-228600">
              <a:buFont typeface="+mj-lt"/>
              <a:buAutoNum type="arabicPeriod"/>
            </a:pPr>
            <a:r>
              <a:rPr lang="en-GB" sz="1400" dirty="0" smtClean="0"/>
              <a:t>Teacher’s </a:t>
            </a:r>
            <a:r>
              <a:rPr lang="en-GB" sz="1400" dirty="0"/>
              <a:t>D</a:t>
            </a:r>
            <a:r>
              <a:rPr lang="en-GB" sz="1400" dirty="0" smtClean="0"/>
              <a:t>ata Grab framework </a:t>
            </a:r>
            <a:r>
              <a:rPr lang="en-GB" sz="1400" dirty="0"/>
              <a:t>(MS </a:t>
            </a:r>
            <a:r>
              <a:rPr lang="en-GB" sz="1400" dirty="0" smtClean="0"/>
              <a:t>Excel)</a:t>
            </a:r>
          </a:p>
          <a:p>
            <a:endParaRPr lang="en-GB" sz="1600" b="1" i="1" dirty="0"/>
          </a:p>
          <a:p>
            <a:pPr algn="ctr"/>
            <a:r>
              <a:rPr lang="en-GB" sz="1200" b="1" i="1" dirty="0" smtClean="0"/>
              <a:t>Garden Watch </a:t>
            </a:r>
            <a:r>
              <a:rPr lang="en-GB" sz="1200" i="1" dirty="0" smtClean="0"/>
              <a:t>has been developed by Primary Science Teaching Trust College Fellow, Mr Toby Tyler. He shares his passion to engage children with observing the wildlife in their gardens, school grounds and local areas with you through this resource. </a:t>
            </a:r>
          </a:p>
          <a:p>
            <a:pPr algn="ctr"/>
            <a:endParaRPr lang="en-GB" sz="1000" i="1" dirty="0"/>
          </a:p>
          <a:p>
            <a:pPr algn="ctr"/>
            <a:r>
              <a:rPr lang="en-GB" sz="1200" i="1" dirty="0" smtClean="0"/>
              <a:t>‘The best thing is to encourage children to </a:t>
            </a:r>
            <a:r>
              <a:rPr lang="en-GB" sz="1200" dirty="0" smtClean="0"/>
              <a:t>really</a:t>
            </a:r>
            <a:r>
              <a:rPr lang="en-GB" sz="1200" i="1" dirty="0" smtClean="0"/>
              <a:t> look at what is living on their doorsteps… literally! Involving families in exploring the wonders of nature can be very 	powerful, and dovetails into the Science curriculum beautifully.’</a:t>
            </a:r>
            <a:endParaRPr lang="en-GB" sz="1200" dirty="0" smtClean="0"/>
          </a:p>
          <a:p>
            <a:pPr lvl="1"/>
            <a:endParaRPr lang="en-GB" sz="800" i="1" dirty="0" smtClean="0"/>
          </a:p>
        </p:txBody>
      </p:sp>
      <p:sp>
        <p:nvSpPr>
          <p:cNvPr id="2" name="TextBox 1"/>
          <p:cNvSpPr txBox="1"/>
          <p:nvPr/>
        </p:nvSpPr>
        <p:spPr>
          <a:xfrm>
            <a:off x="515125" y="5058235"/>
            <a:ext cx="5952529" cy="246221"/>
          </a:xfrm>
          <a:prstGeom prst="rect">
            <a:avLst/>
          </a:prstGeom>
          <a:noFill/>
        </p:spPr>
        <p:txBody>
          <a:bodyPr wrap="square" rtlCol="0">
            <a:spAutoFit/>
          </a:bodyPr>
          <a:lstStyle/>
          <a:p>
            <a:pPr algn="ctr"/>
            <a:r>
              <a:rPr lang="en-GB" sz="1000" b="1" i="1" dirty="0"/>
              <a:t>You have the ability to amend these resources. Please feel free ensuring you accredit the original source.</a:t>
            </a:r>
          </a:p>
        </p:txBody>
      </p:sp>
    </p:spTree>
    <p:extLst>
      <p:ext uri="{BB962C8B-B14F-4D97-AF65-F5344CB8AC3E}">
        <p14:creationId xmlns:p14="http://schemas.microsoft.com/office/powerpoint/2010/main" val="4270909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3364991"/>
            <a:ext cx="6172200" cy="5037685"/>
          </a:xfrm>
        </p:spPr>
        <p:txBody>
          <a:bodyPr>
            <a:normAutofit fontScale="85000" lnSpcReduction="20000"/>
          </a:bodyPr>
          <a:lstStyle/>
          <a:p>
            <a:pPr marL="0" indent="0" algn="ctr">
              <a:buNone/>
            </a:pPr>
            <a:r>
              <a:rPr lang="en-GB" sz="2800" b="1" dirty="0" smtClean="0"/>
              <a:t>10 Steps to Successful Garden Watching</a:t>
            </a:r>
          </a:p>
          <a:p>
            <a:pPr marL="0" indent="0">
              <a:buNone/>
            </a:pPr>
            <a:endParaRPr lang="en-GB" sz="1000" dirty="0"/>
          </a:p>
          <a:p>
            <a:pPr marL="0" indent="0">
              <a:buNone/>
            </a:pPr>
            <a:r>
              <a:rPr lang="en-GB" sz="1200" b="1" dirty="0"/>
              <a:t>Step </a:t>
            </a:r>
            <a:r>
              <a:rPr lang="en-GB" sz="1200" b="1" dirty="0" smtClean="0"/>
              <a:t>1</a:t>
            </a:r>
            <a:r>
              <a:rPr lang="en-GB" sz="1200" dirty="0" smtClean="0"/>
              <a:t>:  Set </a:t>
            </a:r>
            <a:r>
              <a:rPr lang="en-GB" sz="1200" dirty="0"/>
              <a:t>a date for your first Garden Watch </a:t>
            </a:r>
            <a:r>
              <a:rPr lang="en-GB" sz="1200" dirty="0" smtClean="0"/>
              <a:t>day.</a:t>
            </a:r>
            <a:endParaRPr lang="en-GB" sz="1200" dirty="0"/>
          </a:p>
          <a:p>
            <a:pPr marL="0" indent="0">
              <a:buNone/>
            </a:pPr>
            <a:r>
              <a:rPr lang="en-GB" sz="1200" i="1" dirty="0"/>
              <a:t>	</a:t>
            </a:r>
          </a:p>
          <a:p>
            <a:pPr marL="0" indent="0">
              <a:buNone/>
            </a:pPr>
            <a:r>
              <a:rPr lang="en-GB" sz="1200" b="1" dirty="0" smtClean="0"/>
              <a:t>Step 2</a:t>
            </a:r>
            <a:r>
              <a:rPr lang="en-GB" sz="1200" dirty="0" smtClean="0"/>
              <a:t>:  Your introductory assembly</a:t>
            </a:r>
          </a:p>
          <a:p>
            <a:pPr marL="0" indent="0">
              <a:buNone/>
            </a:pPr>
            <a:r>
              <a:rPr lang="en-GB" sz="1200" dirty="0" smtClean="0"/>
              <a:t>	   Print </a:t>
            </a:r>
            <a:r>
              <a:rPr lang="en-GB" sz="1200" dirty="0"/>
              <a:t>and give the children the their own Activity </a:t>
            </a:r>
            <a:r>
              <a:rPr lang="en-GB" sz="1200" dirty="0" smtClean="0"/>
              <a:t>booklet</a:t>
            </a:r>
            <a:r>
              <a:rPr lang="en-GB" sz="1200" dirty="0"/>
              <a:t>.</a:t>
            </a:r>
            <a:endParaRPr lang="en-GB" sz="1200" dirty="0" smtClean="0"/>
          </a:p>
          <a:p>
            <a:pPr marL="0" indent="0">
              <a:buNone/>
            </a:pPr>
            <a:endParaRPr lang="en-GB" sz="1200" dirty="0"/>
          </a:p>
          <a:p>
            <a:pPr marL="0" indent="0">
              <a:buNone/>
            </a:pPr>
            <a:r>
              <a:rPr lang="en-GB" sz="1200" b="1" dirty="0" smtClean="0"/>
              <a:t>Step 3</a:t>
            </a:r>
            <a:r>
              <a:rPr lang="en-GB" sz="1200" dirty="0" smtClean="0"/>
              <a:t>:  Ask the children, parents and classes to communicate their findings during their survey </a:t>
            </a:r>
          </a:p>
          <a:p>
            <a:pPr marL="0" indent="0">
              <a:buNone/>
            </a:pPr>
            <a:r>
              <a:rPr lang="en-GB" sz="1200" dirty="0"/>
              <a:t>	</a:t>
            </a:r>
            <a:r>
              <a:rPr lang="en-GB" sz="1200" dirty="0" smtClean="0"/>
              <a:t>   </a:t>
            </a:r>
            <a:r>
              <a:rPr lang="en-GB" sz="1200" i="1" dirty="0" smtClean="0"/>
              <a:t>Use </a:t>
            </a:r>
            <a:r>
              <a:rPr lang="en-GB" sz="1200" i="1" dirty="0"/>
              <a:t>the flyers to encourage Parents/Carers to share the experience across the community using </a:t>
            </a:r>
            <a:r>
              <a:rPr lang="en-GB" sz="1200" i="1" dirty="0" smtClean="0"/>
              <a:t>	   		   #</a:t>
            </a:r>
            <a:r>
              <a:rPr lang="en-GB" sz="1200" i="1" dirty="0" err="1"/>
              <a:t>Gardenscience</a:t>
            </a:r>
            <a:r>
              <a:rPr lang="en-GB" sz="1200" i="1" dirty="0"/>
              <a:t> on </a:t>
            </a:r>
            <a:r>
              <a:rPr lang="en-GB" sz="1200" i="1" dirty="0" smtClean="0"/>
              <a:t>Twitter</a:t>
            </a:r>
            <a:r>
              <a:rPr lang="en-GB" sz="1200" i="1" dirty="0"/>
              <a:t>!</a:t>
            </a:r>
          </a:p>
          <a:p>
            <a:pPr marL="0" indent="0">
              <a:buNone/>
            </a:pPr>
            <a:endParaRPr lang="en-GB" sz="1200" dirty="0" smtClean="0"/>
          </a:p>
          <a:p>
            <a:pPr marL="0" indent="0">
              <a:buNone/>
            </a:pPr>
            <a:r>
              <a:rPr lang="en-GB" sz="1200" b="1" dirty="0" smtClean="0"/>
              <a:t>Step 4</a:t>
            </a:r>
            <a:r>
              <a:rPr lang="en-GB" sz="1200" dirty="0" smtClean="0"/>
              <a:t>:  The </a:t>
            </a:r>
            <a:r>
              <a:rPr lang="en-GB" sz="1200" dirty="0"/>
              <a:t>children </a:t>
            </a:r>
            <a:r>
              <a:rPr lang="en-GB" sz="1200" dirty="0" smtClean="0"/>
              <a:t>bring </a:t>
            </a:r>
            <a:r>
              <a:rPr lang="en-GB" sz="1200" dirty="0"/>
              <a:t>the surveys back to </a:t>
            </a:r>
            <a:r>
              <a:rPr lang="en-GB" sz="1200" dirty="0" smtClean="0"/>
              <a:t>school</a:t>
            </a:r>
          </a:p>
          <a:p>
            <a:pPr marL="0" indent="0">
              <a:buNone/>
            </a:pPr>
            <a:endParaRPr lang="en-GB" sz="1200" dirty="0"/>
          </a:p>
          <a:p>
            <a:pPr marL="0" indent="0">
              <a:buNone/>
            </a:pPr>
            <a:r>
              <a:rPr lang="en-GB" sz="1200" b="1" dirty="0" smtClean="0"/>
              <a:t>Step 5</a:t>
            </a:r>
            <a:r>
              <a:rPr lang="en-GB" sz="1200" dirty="0" smtClean="0"/>
              <a:t>:  Capture </a:t>
            </a:r>
            <a:r>
              <a:rPr lang="en-GB" sz="1200" dirty="0"/>
              <a:t>the </a:t>
            </a:r>
            <a:r>
              <a:rPr lang="en-GB" sz="1200" dirty="0" smtClean="0"/>
              <a:t>data from the children’s surveys</a:t>
            </a:r>
          </a:p>
          <a:p>
            <a:pPr marL="0" indent="0">
              <a:buNone/>
            </a:pPr>
            <a:r>
              <a:rPr lang="en-GB" sz="1200" i="1" dirty="0"/>
              <a:t>	</a:t>
            </a:r>
            <a:r>
              <a:rPr lang="en-GB" sz="1200" i="1" dirty="0" smtClean="0"/>
              <a:t>   Use </a:t>
            </a:r>
            <a:r>
              <a:rPr lang="en-GB" sz="1200" i="1" dirty="0"/>
              <a:t>the Garden Watch </a:t>
            </a:r>
            <a:r>
              <a:rPr lang="en-GB" sz="1200" i="1" dirty="0" smtClean="0"/>
              <a:t>‘Teachers Data grab framework’ Excel </a:t>
            </a:r>
            <a:r>
              <a:rPr lang="en-GB" sz="1200" i="1" dirty="0"/>
              <a:t>doc to </a:t>
            </a:r>
            <a:r>
              <a:rPr lang="en-GB" sz="1200" i="1" dirty="0" smtClean="0"/>
              <a:t>support this process</a:t>
            </a:r>
          </a:p>
          <a:p>
            <a:pPr marL="0" indent="0">
              <a:buNone/>
            </a:pPr>
            <a:endParaRPr lang="en-GB" sz="1200" dirty="0"/>
          </a:p>
          <a:p>
            <a:pPr marL="0" indent="0">
              <a:buNone/>
            </a:pPr>
            <a:r>
              <a:rPr lang="en-GB" sz="1200" b="1" dirty="0" smtClean="0"/>
              <a:t>Step 6</a:t>
            </a:r>
            <a:r>
              <a:rPr lang="en-GB" sz="1200" dirty="0" smtClean="0"/>
              <a:t>:  Set a date for your second Garden Watch day, in </a:t>
            </a:r>
            <a:r>
              <a:rPr lang="en-GB" sz="1200" dirty="0"/>
              <a:t>the following </a:t>
            </a:r>
            <a:r>
              <a:rPr lang="en-GB" sz="1200" dirty="0" smtClean="0"/>
              <a:t>term </a:t>
            </a:r>
          </a:p>
          <a:p>
            <a:pPr marL="0" indent="0">
              <a:buNone/>
            </a:pPr>
            <a:r>
              <a:rPr lang="en-GB" sz="1200" dirty="0"/>
              <a:t>	</a:t>
            </a:r>
            <a:endParaRPr lang="en-GB" sz="1200" dirty="0" smtClean="0"/>
          </a:p>
          <a:p>
            <a:pPr marL="0" indent="0">
              <a:buNone/>
            </a:pPr>
            <a:r>
              <a:rPr lang="en-GB" sz="1200" b="1" dirty="0" smtClean="0"/>
              <a:t>Step 7</a:t>
            </a:r>
            <a:r>
              <a:rPr lang="en-GB" sz="1200" dirty="0" smtClean="0"/>
              <a:t>:  Send </a:t>
            </a:r>
            <a:r>
              <a:rPr lang="en-GB" sz="1200" dirty="0"/>
              <a:t>the activity books back home again and encourage the children to get busy!  </a:t>
            </a:r>
            <a:endParaRPr lang="en-GB" sz="1200" dirty="0" smtClean="0"/>
          </a:p>
          <a:p>
            <a:pPr marL="0" indent="0">
              <a:buNone/>
            </a:pPr>
            <a:r>
              <a:rPr lang="en-GB" sz="1200" i="1" dirty="0"/>
              <a:t>	</a:t>
            </a:r>
            <a:r>
              <a:rPr lang="en-GB" sz="1200" i="1" dirty="0" smtClean="0"/>
              <a:t>   What </a:t>
            </a:r>
            <a:r>
              <a:rPr lang="en-GB" sz="1200" i="1" dirty="0"/>
              <a:t>will they do, build or make in their gardens to encourage more wildlife</a:t>
            </a:r>
            <a:r>
              <a:rPr lang="en-GB" sz="1200" i="1" dirty="0" smtClean="0"/>
              <a:t>?</a:t>
            </a:r>
          </a:p>
          <a:p>
            <a:pPr marL="575895" lvl="1" indent="-118695">
              <a:buFont typeface="Arial" panose="020B0604020202020204" pitchFamily="34" charset="0"/>
              <a:buChar char="•"/>
            </a:pPr>
            <a:endParaRPr lang="en-GB" sz="1200" i="1" dirty="0"/>
          </a:p>
          <a:p>
            <a:pPr marL="0" indent="0">
              <a:buNone/>
            </a:pPr>
            <a:r>
              <a:rPr lang="en-GB" sz="1200" b="1" dirty="0" smtClean="0"/>
              <a:t>Step 8</a:t>
            </a:r>
            <a:r>
              <a:rPr lang="en-GB" sz="1200" dirty="0" smtClean="0"/>
              <a:t>:  </a:t>
            </a:r>
            <a:r>
              <a:rPr lang="en-GB" sz="1200" i="1" dirty="0"/>
              <a:t>Children to complete survey number 2 on page 7 in the activity books</a:t>
            </a:r>
            <a:endParaRPr lang="en-GB" sz="1200" dirty="0"/>
          </a:p>
          <a:p>
            <a:pPr marL="0" indent="0">
              <a:buNone/>
            </a:pPr>
            <a:endParaRPr lang="en-GB" sz="1200" dirty="0" smtClean="0"/>
          </a:p>
          <a:p>
            <a:pPr marL="0" indent="0">
              <a:buNone/>
            </a:pPr>
            <a:r>
              <a:rPr lang="en-GB" sz="1200" b="1" dirty="0" smtClean="0"/>
              <a:t>Step 9</a:t>
            </a:r>
            <a:r>
              <a:rPr lang="en-GB" sz="1200" dirty="0" smtClean="0"/>
              <a:t>: </a:t>
            </a:r>
            <a:r>
              <a:rPr lang="en-GB" sz="1200" dirty="0"/>
              <a:t>The children bring their Activity Books back to school once again </a:t>
            </a:r>
          </a:p>
          <a:p>
            <a:pPr marL="0" indent="0">
              <a:buNone/>
            </a:pPr>
            <a:endParaRPr lang="en-GB" sz="1200" dirty="0"/>
          </a:p>
          <a:p>
            <a:pPr marL="0" indent="0">
              <a:buNone/>
            </a:pPr>
            <a:r>
              <a:rPr lang="en-GB" sz="1200" b="1" dirty="0" smtClean="0"/>
              <a:t>Step 10</a:t>
            </a:r>
            <a:r>
              <a:rPr lang="en-GB" sz="1200" dirty="0" smtClean="0"/>
              <a:t>: </a:t>
            </a:r>
            <a:r>
              <a:rPr lang="en-GB" sz="1200" dirty="0"/>
              <a:t>Capture the data from the children’s and compare it to last time</a:t>
            </a:r>
          </a:p>
          <a:p>
            <a:pPr marL="0" indent="0">
              <a:buNone/>
            </a:pPr>
            <a:endParaRPr lang="en-GB" sz="1200" dirty="0" smtClean="0"/>
          </a:p>
          <a:p>
            <a:pPr marL="0" indent="0" algn="ctr">
              <a:buNone/>
            </a:pPr>
            <a:r>
              <a:rPr lang="en-GB" sz="1200" b="1" i="1" dirty="0" smtClean="0"/>
              <a:t>Now make the most of what the children have found!</a:t>
            </a:r>
          </a:p>
          <a:p>
            <a:pPr marL="0" indent="0" algn="ctr">
              <a:buNone/>
            </a:pPr>
            <a:r>
              <a:rPr lang="en-GB" sz="1200" i="1" dirty="0" smtClean="0"/>
              <a:t>Making graphs, comparing </a:t>
            </a:r>
            <a:r>
              <a:rPr lang="en-GB" sz="1200" i="1" dirty="0"/>
              <a:t>animal types, </a:t>
            </a:r>
            <a:r>
              <a:rPr lang="en-GB" sz="1200" i="1" dirty="0" smtClean="0"/>
              <a:t>changes based on what the children did in their gardens, </a:t>
            </a:r>
            <a:r>
              <a:rPr lang="en-GB" sz="1200" i="1" dirty="0"/>
              <a:t>seasonal </a:t>
            </a:r>
            <a:r>
              <a:rPr lang="en-GB" sz="1200" i="1" dirty="0" smtClean="0"/>
              <a:t>variations etc.</a:t>
            </a:r>
          </a:p>
          <a:p>
            <a:pPr marL="0" indent="0" algn="ctr">
              <a:buNone/>
            </a:pPr>
            <a:r>
              <a:rPr lang="en-GB" sz="1200" i="1" dirty="0" smtClean="0"/>
              <a:t>Use Twitter and link up </a:t>
            </a:r>
            <a:r>
              <a:rPr lang="en-GB" sz="1200" i="1" dirty="0"/>
              <a:t>with another school and compare </a:t>
            </a:r>
            <a:r>
              <a:rPr lang="en-GB" sz="1200" i="1" dirty="0" smtClean="0"/>
              <a:t>data. </a:t>
            </a:r>
            <a:endParaRPr lang="en-GB" sz="1200" i="1" dirty="0"/>
          </a:p>
          <a:p>
            <a:endParaRPr lang="en-GB" dirty="0"/>
          </a:p>
        </p:txBody>
      </p:sp>
      <p:pic>
        <p:nvPicPr>
          <p:cNvPr id="4" name="Picture 3" descr="mushroomlogo-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263" y="85820"/>
            <a:ext cx="5310765" cy="3108701"/>
          </a:xfrm>
          <a:prstGeom prst="rect">
            <a:avLst/>
          </a:prstGeom>
        </p:spPr>
      </p:pic>
      <p:pic>
        <p:nvPicPr>
          <p:cNvPr id="5" name="Picture 4" descr="fascinate webs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045" y="8510553"/>
            <a:ext cx="1174381" cy="1174381"/>
          </a:xfrm>
          <a:prstGeom prst="rect">
            <a:avLst/>
          </a:prstGeom>
        </p:spPr>
      </p:pic>
      <p:pic>
        <p:nvPicPr>
          <p:cNvPr id="6" name="Picture 5" descr="fascinate large purple.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9861" y="8603427"/>
            <a:ext cx="988632" cy="988632"/>
          </a:xfrm>
          <a:prstGeom prst="rect">
            <a:avLst/>
          </a:prstGeom>
        </p:spPr>
      </p:pic>
      <p:pic>
        <p:nvPicPr>
          <p:cNvPr id="7" name="Picture 6"/>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519559" y="8510553"/>
            <a:ext cx="1424915" cy="1063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18766" y="6105614"/>
            <a:ext cx="1304925" cy="77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3918" y="356254"/>
            <a:ext cx="1517650"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81828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440</TotalTime>
  <Words>190</Words>
  <Application>Microsoft Office PowerPoint</Application>
  <PresentationFormat>A4 Paper (210x297 mm)</PresentationFormat>
  <Paragraphs>54</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MMU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 Frew</dc:creator>
  <cp:lastModifiedBy>Toby Tyler</cp:lastModifiedBy>
  <cp:revision>30</cp:revision>
  <cp:lastPrinted>2016-03-23T12:53:50Z</cp:lastPrinted>
  <dcterms:created xsi:type="dcterms:W3CDTF">2016-03-04T15:36:41Z</dcterms:created>
  <dcterms:modified xsi:type="dcterms:W3CDTF">2016-03-23T13:12:35Z</dcterms:modified>
</cp:coreProperties>
</file>