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entation.xml" ContentType="application/vnd.openxmlformats-officedocument.presentationml.presentation.main+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Masters/slideMaster1.xml" ContentType="application/vnd.openxmlformats-officedocument.presentationml.slideMaster+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8.xml" ContentType="application/vnd.openxmlformats-officedocument.presentationml.notesSlide+xml"/>
  <Override PartName="/ppt/slideLayouts/slideLayout4.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ppt/changesInfos/changesInfo1.xml" ContentType="application/vnd.ms-powerpoint.changesinfo+xml"/>
  <Override PartName="/ppt/revisionInfo.xml" ContentType="application/vnd.ms-powerpoint.revision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337" r:id="rId2"/>
    <p:sldId id="307" r:id="rId3"/>
    <p:sldId id="329" r:id="rId4"/>
    <p:sldId id="330" r:id="rId5"/>
    <p:sldId id="331" r:id="rId6"/>
    <p:sldId id="332" r:id="rId7"/>
    <p:sldId id="333" r:id="rId8"/>
    <p:sldId id="334" r:id="rId9"/>
    <p:sldId id="335" r:id="rId10"/>
    <p:sldId id="336" r:id="rId11"/>
    <p:sldId id="321" r:id="rId12"/>
  </p:sldIdLst>
  <p:sldSz cx="9144000" cy="6858000" type="screen4x3"/>
  <p:notesSz cx="6797675" cy="9926638"/>
  <p:defaultTextStyle>
    <a:defPPr>
      <a:defRPr lang="en-US"/>
    </a:defPPr>
    <a:lvl1pPr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5pPr>
    <a:lvl6pPr marL="22860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6pPr>
    <a:lvl7pPr marL="27432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7pPr>
    <a:lvl8pPr marL="32004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8pPr>
    <a:lvl9pPr marL="36576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3176"/>
    <a:srgbClr val="CC0000"/>
    <a:srgbClr val="EEA4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798913-ED8F-F54E-A256-65C5C932FBA8}" v="3" dt="2019-09-24T12:26:46.3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83" autoAdjust="0"/>
    <p:restoredTop sz="94694"/>
  </p:normalViewPr>
  <p:slideViewPr>
    <p:cSldViewPr snapToGrid="0" snapToObjects="1">
      <p:cViewPr varScale="1">
        <p:scale>
          <a:sx n="121" d="100"/>
          <a:sy n="121" d="100"/>
        </p:scale>
        <p:origin x="488"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 Id="rId22"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e Martin" userId="cb0194a5-6d63-41ca-ace6-4751bda7921e" providerId="ADAL" clId="{2C798913-ED8F-F54E-A256-65C5C932FBA8}"/>
    <pc:docChg chg="custSel addSld delSld modSld">
      <pc:chgData name="Sue Martin" userId="cb0194a5-6d63-41ca-ace6-4751bda7921e" providerId="ADAL" clId="{2C798913-ED8F-F54E-A256-65C5C932FBA8}" dt="2019-09-24T12:27:28.648" v="641" actId="732"/>
      <pc:docMkLst>
        <pc:docMk/>
      </pc:docMkLst>
      <pc:sldChg chg="del">
        <pc:chgData name="Sue Martin" userId="cb0194a5-6d63-41ca-ace6-4751bda7921e" providerId="ADAL" clId="{2C798913-ED8F-F54E-A256-65C5C932FBA8}" dt="2019-09-24T12:25:58.435" v="617" actId="2696"/>
        <pc:sldMkLst>
          <pc:docMk/>
          <pc:sldMk cId="0" sldId="256"/>
        </pc:sldMkLst>
      </pc:sldChg>
      <pc:sldChg chg="modNotesTx">
        <pc:chgData name="Sue Martin" userId="cb0194a5-6d63-41ca-ace6-4751bda7921e" providerId="ADAL" clId="{2C798913-ED8F-F54E-A256-65C5C932FBA8}" dt="2019-09-24T10:13:39.909" v="614" actId="20577"/>
        <pc:sldMkLst>
          <pc:docMk/>
          <pc:sldMk cId="2468046078" sldId="330"/>
        </pc:sldMkLst>
      </pc:sldChg>
      <pc:sldChg chg="modSp">
        <pc:chgData name="Sue Martin" userId="cb0194a5-6d63-41ca-ace6-4751bda7921e" providerId="ADAL" clId="{2C798913-ED8F-F54E-A256-65C5C932FBA8}" dt="2019-09-24T10:14:14.510" v="615" actId="1076"/>
        <pc:sldMkLst>
          <pc:docMk/>
          <pc:sldMk cId="2367395151" sldId="335"/>
        </pc:sldMkLst>
        <pc:spChg chg="mod">
          <ac:chgData name="Sue Martin" userId="cb0194a5-6d63-41ca-ace6-4751bda7921e" providerId="ADAL" clId="{2C798913-ED8F-F54E-A256-65C5C932FBA8}" dt="2019-09-24T10:14:14.510" v="615" actId="1076"/>
          <ac:spMkLst>
            <pc:docMk/>
            <pc:sldMk cId="2367395151" sldId="335"/>
            <ac:spMk id="6" creationId="{D2B459A3-31D8-4147-8654-38013199FB26}"/>
          </ac:spMkLst>
        </pc:spChg>
      </pc:sldChg>
      <pc:sldChg chg="modSp add">
        <pc:chgData name="Sue Martin" userId="cb0194a5-6d63-41ca-ace6-4751bda7921e" providerId="ADAL" clId="{2C798913-ED8F-F54E-A256-65C5C932FBA8}" dt="2019-09-24T12:27:28.648" v="641" actId="732"/>
        <pc:sldMkLst>
          <pc:docMk/>
          <pc:sldMk cId="1180111975" sldId="337"/>
        </pc:sldMkLst>
        <pc:spChg chg="mod">
          <ac:chgData name="Sue Martin" userId="cb0194a5-6d63-41ca-ace6-4751bda7921e" providerId="ADAL" clId="{2C798913-ED8F-F54E-A256-65C5C932FBA8}" dt="2019-09-24T12:26:06.965" v="634" actId="20577"/>
          <ac:spMkLst>
            <pc:docMk/>
            <pc:sldMk cId="1180111975" sldId="337"/>
            <ac:spMk id="4103" creationId="{00000000-0000-0000-0000-000000000000}"/>
          </ac:spMkLst>
        </pc:spChg>
        <pc:picChg chg="mod modCrop">
          <ac:chgData name="Sue Martin" userId="cb0194a5-6d63-41ca-ace6-4751bda7921e" providerId="ADAL" clId="{2C798913-ED8F-F54E-A256-65C5C932FBA8}" dt="2019-09-24T12:27:28.648" v="641" actId="732"/>
          <ac:picMkLst>
            <pc:docMk/>
            <pc:sldMk cId="1180111975" sldId="337"/>
            <ac:picMk id="9" creationId="{A6E252C3-91C5-744F-981F-B80456EB2BE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eaLnBrk="1" hangingPunct="1">
              <a:defRPr sz="1200">
                <a:latin typeface="Palatino Linotype"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49688" y="0"/>
            <a:ext cx="2946400" cy="4968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6F3321F2-B093-4553-97C6-48DB6F96B1C8}" type="datetimeFigureOut">
              <a:rPr lang="en-US" altLang="en-US"/>
              <a:pPr>
                <a:defRPr/>
              </a:pPr>
              <a:t>9/25/19</a:t>
            </a:fld>
            <a:endParaRPr lang="en-US" alt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450" y="4714875"/>
            <a:ext cx="5438775" cy="4467225"/>
          </a:xfrm>
          <a:prstGeom prst="rect">
            <a:avLst/>
          </a:prstGeom>
        </p:spPr>
        <p:txBody>
          <a:bodyPr vert="horz" lIns="91440" tIns="45720" rIns="91440" bIns="45720" rtlCol="0"/>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eaLnBrk="1" hangingPunct="1">
              <a:defRPr sz="1200">
                <a:latin typeface="Palatino Linotype"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49688" y="9428163"/>
            <a:ext cx="2946400"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7100455B-C723-48CC-865B-35341A3D01D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BDFFBAA-A316-48DA-8CC9-4618BE012330}" type="slidenum">
              <a:rPr lang="en-US" altLang="en-US" smtClean="0">
                <a:latin typeface="Palatino Linotype" panose="02040502050505030304" pitchFamily="18" charset="0"/>
              </a:rPr>
              <a:pPr>
                <a:spcBef>
                  <a:spcPct val="0"/>
                </a:spcBef>
              </a:pPr>
              <a:t>1</a:t>
            </a:fld>
            <a:endParaRPr lang="en-US" altLang="en-US">
              <a:latin typeface="Palatino Linotype" panose="02040502050505030304" pitchFamily="18" charset="0"/>
            </a:endParaRPr>
          </a:p>
        </p:txBody>
      </p:sp>
    </p:spTree>
    <p:extLst>
      <p:ext uri="{BB962C8B-B14F-4D97-AF65-F5344CB8AC3E}">
        <p14:creationId xmlns:p14="http://schemas.microsoft.com/office/powerpoint/2010/main" val="40963448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10</a:t>
            </a:fld>
            <a:endParaRPr lang="en-US" altLang="en-US"/>
          </a:p>
        </p:txBody>
      </p:sp>
    </p:spTree>
    <p:extLst>
      <p:ext uri="{BB962C8B-B14F-4D97-AF65-F5344CB8AC3E}">
        <p14:creationId xmlns:p14="http://schemas.microsoft.com/office/powerpoint/2010/main" val="19887863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1DDC7409-957D-4504-9870-9D540B7BD8BC}" type="slidenum">
              <a:rPr lang="en-US" altLang="en-US" smtClean="0">
                <a:latin typeface="Palatino Linotype" panose="02040502050505030304" pitchFamily="18" charset="0"/>
              </a:rPr>
              <a:pPr>
                <a:spcBef>
                  <a:spcPct val="0"/>
                </a:spcBef>
              </a:pPr>
              <a:t>11</a:t>
            </a:fld>
            <a:endParaRPr lang="en-US" altLang="en-US">
              <a:latin typeface="Palatino Linotype" panose="02040502050505030304" pitchFamily="18" charset="0"/>
            </a:endParaRPr>
          </a:p>
        </p:txBody>
      </p:sp>
    </p:spTree>
    <p:extLst>
      <p:ext uri="{BB962C8B-B14F-4D97-AF65-F5344CB8AC3E}">
        <p14:creationId xmlns:p14="http://schemas.microsoft.com/office/powerpoint/2010/main" val="4218084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2</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3</a:t>
            </a:fld>
            <a:endParaRPr lang="en-US" altLang="en-US"/>
          </a:p>
        </p:txBody>
      </p:sp>
    </p:spTree>
    <p:extLst>
      <p:ext uri="{BB962C8B-B14F-4D97-AF65-F5344CB8AC3E}">
        <p14:creationId xmlns:p14="http://schemas.microsoft.com/office/powerpoint/2010/main" val="16310156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Note that ‘psi’ is an imperial measurement but very commonly used when inflating things such as car tyres, airbeds, footballs etc. so is a unit that children may have heard before. It is worth pointing out that there are metric units too: e.g. N/m</a:t>
            </a:r>
            <a:r>
              <a:rPr lang="en-GB" altLang="en-US" baseline="30000" dirty="0"/>
              <a:t>2</a:t>
            </a:r>
            <a:r>
              <a:rPr lang="en-GB" altLang="en-US" baseline="0" dirty="0"/>
              <a:t> which would read as newtons per metre squared (or square metre). The children should be familiar with the measurement of force in Newtons, so may find it easier to understand that pressure is a measure of force over a giver area, hence newtons for each m</a:t>
            </a:r>
            <a:r>
              <a:rPr lang="en-GB" altLang="en-US" baseline="30000" dirty="0"/>
              <a:t>2</a:t>
            </a:r>
            <a:r>
              <a:rPr lang="en-GB" altLang="en-US" baseline="0" dirty="0"/>
              <a:t>.</a:t>
            </a:r>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4</a:t>
            </a:fld>
            <a:endParaRPr lang="en-US" altLang="en-US"/>
          </a:p>
        </p:txBody>
      </p:sp>
    </p:spTree>
    <p:extLst>
      <p:ext uri="{BB962C8B-B14F-4D97-AF65-F5344CB8AC3E}">
        <p14:creationId xmlns:p14="http://schemas.microsoft.com/office/powerpoint/2010/main" val="25803122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5</a:t>
            </a:fld>
            <a:endParaRPr lang="en-US" altLang="en-US"/>
          </a:p>
        </p:txBody>
      </p:sp>
    </p:spTree>
    <p:extLst>
      <p:ext uri="{BB962C8B-B14F-4D97-AF65-F5344CB8AC3E}">
        <p14:creationId xmlns:p14="http://schemas.microsoft.com/office/powerpoint/2010/main" val="39214308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6</a:t>
            </a:fld>
            <a:endParaRPr lang="en-US" altLang="en-US"/>
          </a:p>
        </p:txBody>
      </p:sp>
    </p:spTree>
    <p:extLst>
      <p:ext uri="{BB962C8B-B14F-4D97-AF65-F5344CB8AC3E}">
        <p14:creationId xmlns:p14="http://schemas.microsoft.com/office/powerpoint/2010/main" val="2654004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7</a:t>
            </a:fld>
            <a:endParaRPr lang="en-US" altLang="en-US"/>
          </a:p>
        </p:txBody>
      </p:sp>
    </p:spTree>
    <p:extLst>
      <p:ext uri="{BB962C8B-B14F-4D97-AF65-F5344CB8AC3E}">
        <p14:creationId xmlns:p14="http://schemas.microsoft.com/office/powerpoint/2010/main" val="6322937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8</a:t>
            </a:fld>
            <a:endParaRPr lang="en-US" altLang="en-US"/>
          </a:p>
        </p:txBody>
      </p:sp>
    </p:spTree>
    <p:extLst>
      <p:ext uri="{BB962C8B-B14F-4D97-AF65-F5344CB8AC3E}">
        <p14:creationId xmlns:p14="http://schemas.microsoft.com/office/powerpoint/2010/main" val="23408587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9</a:t>
            </a:fld>
            <a:endParaRPr lang="en-US" altLang="en-US"/>
          </a:p>
        </p:txBody>
      </p:sp>
    </p:spTree>
    <p:extLst>
      <p:ext uri="{BB962C8B-B14F-4D97-AF65-F5344CB8AC3E}">
        <p14:creationId xmlns:p14="http://schemas.microsoft.com/office/powerpoint/2010/main" val="2827396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lstStyle>
            <a:lvl1pPr>
              <a:lnSpc>
                <a:spcPct val="100000"/>
              </a:lnSpc>
              <a:defRPr sz="8000"/>
            </a:lvl1pPr>
          </a:lstStyle>
          <a:p>
            <a:r>
              <a:rPr lang="en-GB"/>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893287B5-9247-4480-BA93-72E1F87A5847}" type="datetime4">
              <a:rPr lang="en-US" altLang="en-US"/>
              <a:pPr>
                <a:defRPr/>
              </a:pPr>
              <a:t>September 25, 2019</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43DE620E-C998-43DF-9C78-78EF379813D6}" type="slidenum">
              <a:rPr lang="en-US" altLang="en-US"/>
              <a:pPr>
                <a:defRPr/>
              </a:pPr>
              <a:t>‹#›</a:t>
            </a:fld>
            <a:endParaRPr lang="en-US" altLang="en-US"/>
          </a:p>
        </p:txBody>
      </p:sp>
    </p:spTree>
    <p:extLst>
      <p:ext uri="{BB962C8B-B14F-4D97-AF65-F5344CB8AC3E}">
        <p14:creationId xmlns:p14="http://schemas.microsoft.com/office/powerpoint/2010/main" val="1660044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FFC11C21-182F-449A-9C12-C3FED3CE69A3}" type="datetime4">
              <a:rPr lang="en-US" altLang="en-US"/>
              <a:pPr>
                <a:defRPr/>
              </a:pPr>
              <a:t>September 25, 2019</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E6AE2F4-5F67-4ACE-BC58-C0DC3BCC16A9}" type="slidenum">
              <a:rPr lang="en-US" altLang="en-US"/>
              <a:pPr>
                <a:defRPr/>
              </a:pPr>
              <a:t>‹#›</a:t>
            </a:fld>
            <a:endParaRPr lang="en-US" altLang="en-US"/>
          </a:p>
        </p:txBody>
      </p:sp>
    </p:spTree>
    <p:extLst>
      <p:ext uri="{BB962C8B-B14F-4D97-AF65-F5344CB8AC3E}">
        <p14:creationId xmlns:p14="http://schemas.microsoft.com/office/powerpoint/2010/main" val="3329266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D4745776-2A61-45CE-9F44-14C93E113D76}" type="datetime4">
              <a:rPr lang="en-US" altLang="en-US"/>
              <a:pPr>
                <a:defRPr/>
              </a:pPr>
              <a:t>September 25, 2019</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D1386E7-0A3F-4DD8-9728-5B29420DF68D}" type="slidenum">
              <a:rPr lang="en-US" altLang="en-US"/>
              <a:pPr>
                <a:defRPr/>
              </a:pPr>
              <a:t>‹#›</a:t>
            </a:fld>
            <a:endParaRPr lang="en-US" altLang="en-US"/>
          </a:p>
        </p:txBody>
      </p:sp>
    </p:spTree>
    <p:extLst>
      <p:ext uri="{BB962C8B-B14F-4D97-AF65-F5344CB8AC3E}">
        <p14:creationId xmlns:p14="http://schemas.microsoft.com/office/powerpoint/2010/main" val="1866718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19D871C1-99A2-44AD-882C-B1C16F36D54A}" type="datetime4">
              <a:rPr lang="en-US" altLang="en-US"/>
              <a:pPr>
                <a:defRPr/>
              </a:pPr>
              <a:t>September 25, 2019</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281B75A-F655-4573-B9D0-7E56A8A409DE}" type="slidenum">
              <a:rPr lang="en-US" altLang="en-US"/>
              <a:pPr>
                <a:defRPr/>
              </a:pPr>
              <a:t>‹#›</a:t>
            </a:fld>
            <a:endParaRPr lang="en-US" altLang="en-US"/>
          </a:p>
        </p:txBody>
      </p:sp>
    </p:spTree>
    <p:extLst>
      <p:ext uri="{BB962C8B-B14F-4D97-AF65-F5344CB8AC3E}">
        <p14:creationId xmlns:p14="http://schemas.microsoft.com/office/powerpoint/2010/main" val="40232007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Oval 3"/>
          <p:cNvSpPr/>
          <p:nvPr/>
        </p:nvSpPr>
        <p:spPr>
          <a:xfrm>
            <a:off x="4495800" y="3924300"/>
            <a:ext cx="84138"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Oval 4"/>
          <p:cNvSpPr/>
          <p:nvPr/>
        </p:nvSpPr>
        <p:spPr>
          <a:xfrm>
            <a:off x="4695825" y="3924300"/>
            <a:ext cx="84138"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Oval 5"/>
          <p:cNvSpPr/>
          <p:nvPr/>
        </p:nvSpPr>
        <p:spPr>
          <a:xfrm>
            <a:off x="4297363" y="3924300"/>
            <a:ext cx="84137"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title"/>
          </p:nvPr>
        </p:nvSpPr>
        <p:spPr>
          <a:xfrm>
            <a:off x="722313" y="1371600"/>
            <a:ext cx="7772400" cy="2505075"/>
          </a:xfrm>
        </p:spPr>
        <p:txBody>
          <a:bodyPr/>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GB"/>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7" name="Date Placeholder 3"/>
          <p:cNvSpPr>
            <a:spLocks noGrp="1"/>
          </p:cNvSpPr>
          <p:nvPr>
            <p:ph type="dt" sz="half" idx="10"/>
          </p:nvPr>
        </p:nvSpPr>
        <p:spPr/>
        <p:txBody>
          <a:bodyPr/>
          <a:lstStyle>
            <a:lvl1pPr>
              <a:defRPr/>
            </a:lvl1pPr>
          </a:lstStyle>
          <a:p>
            <a:pPr>
              <a:defRPr/>
            </a:pPr>
            <a:fld id="{BF1DAF05-6E3C-481C-8241-46E7889DBE3C}" type="datetime4">
              <a:rPr lang="en-US" altLang="en-US"/>
              <a:pPr>
                <a:defRPr/>
              </a:pPr>
              <a:t>September 25, 2019</a:t>
            </a:fld>
            <a:endParaRPr lang="en-US" altLang="en-US"/>
          </a:p>
        </p:txBody>
      </p:sp>
      <p:sp>
        <p:nvSpPr>
          <p:cNvPr id="8" name="Footer Placeholder 4"/>
          <p:cNvSpPr>
            <a:spLocks noGrp="1"/>
          </p:cNvSpPr>
          <p:nvPr>
            <p:ph type="ftr" sz="quarter" idx="11"/>
          </p:nvPr>
        </p:nvSpPr>
        <p:spPr/>
        <p:txBody>
          <a:bodyPr/>
          <a:lstStyle>
            <a:lvl1pPr>
              <a:defRPr/>
            </a:lvl1pPr>
          </a:lstStyle>
          <a:p>
            <a:pPr>
              <a:defRPr/>
            </a:pPr>
            <a:r>
              <a:rPr lang="en-US"/>
              <a:t>Footer Text</a:t>
            </a:r>
          </a:p>
        </p:txBody>
      </p:sp>
      <p:sp>
        <p:nvSpPr>
          <p:cNvPr id="9" name="Slide Number Placeholder 5"/>
          <p:cNvSpPr>
            <a:spLocks noGrp="1"/>
          </p:cNvSpPr>
          <p:nvPr>
            <p:ph type="sldNum" sz="quarter" idx="12"/>
          </p:nvPr>
        </p:nvSpPr>
        <p:spPr/>
        <p:txBody>
          <a:bodyPr/>
          <a:lstStyle>
            <a:lvl1pPr>
              <a:defRPr/>
            </a:lvl1pPr>
          </a:lstStyle>
          <a:p>
            <a:pPr>
              <a:defRPr/>
            </a:pPr>
            <a:fld id="{03EF7D4D-5CCD-4672-A402-553C6746EAE3}" type="slidenum">
              <a:rPr lang="en-US" altLang="en-US"/>
              <a:pPr>
                <a:defRPr/>
              </a:pPr>
              <a:t>‹#›</a:t>
            </a:fld>
            <a:endParaRPr lang="en-US" altLang="en-US"/>
          </a:p>
        </p:txBody>
      </p:sp>
    </p:spTree>
    <p:extLst>
      <p:ext uri="{BB962C8B-B14F-4D97-AF65-F5344CB8AC3E}">
        <p14:creationId xmlns:p14="http://schemas.microsoft.com/office/powerpoint/2010/main" val="4117862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Content Placeholder 8"/>
          <p:cNvSpPr>
            <a:spLocks noGrp="1"/>
          </p:cNvSpPr>
          <p:nvPr>
            <p:ph sz="quarter" idx="13"/>
          </p:nvPr>
        </p:nvSpPr>
        <p:spPr>
          <a:xfrm>
            <a:off x="365760" y="1600200"/>
            <a:ext cx="4041648" cy="452628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4"/>
          </p:nvPr>
        </p:nvSpPr>
        <p:spPr/>
        <p:txBody>
          <a:bodyPr/>
          <a:lstStyle>
            <a:lvl1pPr>
              <a:defRPr/>
            </a:lvl1pPr>
          </a:lstStyle>
          <a:p>
            <a:pPr>
              <a:defRPr/>
            </a:pPr>
            <a:fld id="{29DE1EC8-73C9-4578-B230-533781676E03}" type="datetime4">
              <a:rPr lang="en-US" altLang="en-US"/>
              <a:pPr>
                <a:defRPr/>
              </a:pPr>
              <a:t>September 25, 2019</a:t>
            </a:fld>
            <a:endParaRPr lang="en-US" altLang="en-US"/>
          </a:p>
        </p:txBody>
      </p:sp>
      <p:sp>
        <p:nvSpPr>
          <p:cNvPr id="6" name="Footer Placeholder 4"/>
          <p:cNvSpPr>
            <a:spLocks noGrp="1"/>
          </p:cNvSpPr>
          <p:nvPr>
            <p:ph type="ftr" sz="quarter" idx="15"/>
          </p:nvPr>
        </p:nvSpPr>
        <p:spPr/>
        <p:txBody>
          <a:bodyPr/>
          <a:lstStyle>
            <a:lvl1pPr>
              <a:defRPr/>
            </a:lvl1pPr>
          </a:lstStyle>
          <a:p>
            <a:pPr>
              <a:defRPr/>
            </a:pPr>
            <a:r>
              <a:rPr lang="en-US"/>
              <a:t>Footer Text</a:t>
            </a:r>
            <a:endParaRPr lang="en-US" dirty="0"/>
          </a:p>
        </p:txBody>
      </p:sp>
      <p:sp>
        <p:nvSpPr>
          <p:cNvPr id="7" name="Slide Number Placeholder 5"/>
          <p:cNvSpPr>
            <a:spLocks noGrp="1"/>
          </p:cNvSpPr>
          <p:nvPr>
            <p:ph type="sldNum" sz="quarter" idx="16"/>
          </p:nvPr>
        </p:nvSpPr>
        <p:spPr/>
        <p:txBody>
          <a:bodyPr/>
          <a:lstStyle>
            <a:lvl1pPr>
              <a:defRPr/>
            </a:lvl1pPr>
          </a:lstStyle>
          <a:p>
            <a:pPr>
              <a:defRPr/>
            </a:pPr>
            <a:fld id="{48502B1B-C157-4B71-9457-8D777AA3948D}" type="slidenum">
              <a:rPr lang="en-US" altLang="en-US"/>
              <a:pPr>
                <a:defRPr/>
              </a:pPr>
              <a:t>‹#›</a:t>
            </a:fld>
            <a:endParaRPr lang="en-US" altLang="en-US"/>
          </a:p>
        </p:txBody>
      </p:sp>
    </p:spTree>
    <p:extLst>
      <p:ext uri="{BB962C8B-B14F-4D97-AF65-F5344CB8AC3E}">
        <p14:creationId xmlns:p14="http://schemas.microsoft.com/office/powerpoint/2010/main" val="41168948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11" name="Content Placeholder 10"/>
          <p:cNvSpPr>
            <a:spLocks noGrp="1"/>
          </p:cNvSpPr>
          <p:nvPr>
            <p:ph sz="quarter" idx="13"/>
          </p:nvPr>
        </p:nvSpPr>
        <p:spPr>
          <a:xfrm>
            <a:off x="457200" y="2212848"/>
            <a:ext cx="4041648" cy="391363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3"/>
          <p:cNvSpPr>
            <a:spLocks noGrp="1"/>
          </p:cNvSpPr>
          <p:nvPr>
            <p:ph type="dt" sz="half" idx="15"/>
          </p:nvPr>
        </p:nvSpPr>
        <p:spPr/>
        <p:txBody>
          <a:bodyPr/>
          <a:lstStyle>
            <a:lvl1pPr>
              <a:defRPr/>
            </a:lvl1pPr>
          </a:lstStyle>
          <a:p>
            <a:pPr>
              <a:defRPr/>
            </a:pPr>
            <a:fld id="{E23FFB60-D664-43A0-B246-2B8317F40811}" type="datetime4">
              <a:rPr lang="en-US" altLang="en-US"/>
              <a:pPr>
                <a:defRPr/>
              </a:pPr>
              <a:t>September 25, 2019</a:t>
            </a:fld>
            <a:endParaRPr lang="en-US" altLang="en-US"/>
          </a:p>
        </p:txBody>
      </p:sp>
      <p:sp>
        <p:nvSpPr>
          <p:cNvPr id="8" name="Footer Placeholder 4"/>
          <p:cNvSpPr>
            <a:spLocks noGrp="1"/>
          </p:cNvSpPr>
          <p:nvPr>
            <p:ph type="ftr" sz="quarter" idx="16"/>
          </p:nvPr>
        </p:nvSpPr>
        <p:spPr/>
        <p:txBody>
          <a:bodyPr/>
          <a:lstStyle>
            <a:lvl1pPr>
              <a:defRPr/>
            </a:lvl1pPr>
          </a:lstStyle>
          <a:p>
            <a:pPr>
              <a:defRPr/>
            </a:pPr>
            <a:r>
              <a:rPr lang="en-US"/>
              <a:t>Footer Text</a:t>
            </a:r>
            <a:endParaRPr lang="en-US" dirty="0"/>
          </a:p>
        </p:txBody>
      </p:sp>
      <p:sp>
        <p:nvSpPr>
          <p:cNvPr id="9" name="Slide Number Placeholder 5"/>
          <p:cNvSpPr>
            <a:spLocks noGrp="1"/>
          </p:cNvSpPr>
          <p:nvPr>
            <p:ph type="sldNum" sz="quarter" idx="17"/>
          </p:nvPr>
        </p:nvSpPr>
        <p:spPr/>
        <p:txBody>
          <a:bodyPr/>
          <a:lstStyle>
            <a:lvl1pPr>
              <a:defRPr/>
            </a:lvl1pPr>
          </a:lstStyle>
          <a:p>
            <a:pPr>
              <a:defRPr/>
            </a:pPr>
            <a:fld id="{E81FF958-733B-4DAE-A1C4-F3C2D95B726B}" type="slidenum">
              <a:rPr lang="en-US" altLang="en-US"/>
              <a:pPr>
                <a:defRPr/>
              </a:pPr>
              <a:t>‹#›</a:t>
            </a:fld>
            <a:endParaRPr lang="en-US" altLang="en-US"/>
          </a:p>
        </p:txBody>
      </p:sp>
    </p:spTree>
    <p:extLst>
      <p:ext uri="{BB962C8B-B14F-4D97-AF65-F5344CB8AC3E}">
        <p14:creationId xmlns:p14="http://schemas.microsoft.com/office/powerpoint/2010/main" val="3950666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B2644638-5795-4925-811C-466331F8480D}" type="datetime4">
              <a:rPr lang="en-US" altLang="en-US"/>
              <a:pPr>
                <a:defRPr/>
              </a:pPr>
              <a:t>September 25, 2019</a:t>
            </a:fld>
            <a:endParaRPr lang="en-US" altLang="en-US"/>
          </a:p>
        </p:txBody>
      </p:sp>
      <p:sp>
        <p:nvSpPr>
          <p:cNvPr id="4"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677902D5-E580-43F1-8C30-3CBAD3C6856C}" type="slidenum">
              <a:rPr lang="en-US" altLang="en-US"/>
              <a:pPr>
                <a:defRPr/>
              </a:pPr>
              <a:t>‹#›</a:t>
            </a:fld>
            <a:endParaRPr lang="en-US" altLang="en-US"/>
          </a:p>
        </p:txBody>
      </p:sp>
    </p:spTree>
    <p:extLst>
      <p:ext uri="{BB962C8B-B14F-4D97-AF65-F5344CB8AC3E}">
        <p14:creationId xmlns:p14="http://schemas.microsoft.com/office/powerpoint/2010/main" val="546727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9DD2E79-66E5-4071-A217-3FBA8CD05613}" type="datetime4">
              <a:rPr lang="en-US" altLang="en-US"/>
              <a:pPr>
                <a:defRPr/>
              </a:pPr>
              <a:t>September 25, 2019</a:t>
            </a:fld>
            <a:endParaRPr lang="en-US" altLang="en-US"/>
          </a:p>
        </p:txBody>
      </p:sp>
      <p:sp>
        <p:nvSpPr>
          <p:cNvPr id="3"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256AF65B-A409-46CE-AA8F-65024D9D6C21}" type="slidenum">
              <a:rPr lang="en-US" altLang="en-US"/>
              <a:pPr>
                <a:defRPr/>
              </a:pPr>
              <a:t>‹#›</a:t>
            </a:fld>
            <a:endParaRPr lang="en-US" altLang="en-US"/>
          </a:p>
        </p:txBody>
      </p:sp>
    </p:spTree>
    <p:extLst>
      <p:ext uri="{BB962C8B-B14F-4D97-AF65-F5344CB8AC3E}">
        <p14:creationId xmlns:p14="http://schemas.microsoft.com/office/powerpoint/2010/main" val="18936668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lstStyle>
            <a:lvl1pPr algn="ctr">
              <a:lnSpc>
                <a:spcPct val="100000"/>
              </a:lnSpc>
              <a:defRPr sz="2800" b="0">
                <a:effectLst>
                  <a:outerShdw blurRad="50800" dist="25400" dir="5400000" algn="t" rotWithShape="0">
                    <a:prstClr val="black">
                      <a:alpha val="25000"/>
                    </a:prstClr>
                  </a:outerShdw>
                </a:effectLst>
              </a:defRPr>
            </a:lvl1pPr>
          </a:lstStyle>
          <a:p>
            <a:r>
              <a:rPr lang="en-GB"/>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A146B6CB-E667-4122-AD43-C62536220CD6}" type="datetime4">
              <a:rPr lang="en-US" altLang="en-US"/>
              <a:pPr>
                <a:defRPr/>
              </a:pPr>
              <a:t>September 25, 2019</a:t>
            </a:fld>
            <a:endParaRPr lang="en-US" altLang="en-US"/>
          </a:p>
        </p:txBody>
      </p:sp>
      <p:sp>
        <p:nvSpPr>
          <p:cNvPr id="6"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55A37B58-8AB3-42E7-820E-5E11395B907A}" type="slidenum">
              <a:rPr lang="en-US" altLang="en-US"/>
              <a:pPr>
                <a:defRPr/>
              </a:pPr>
              <a:t>‹#›</a:t>
            </a:fld>
            <a:endParaRPr lang="en-US" altLang="en-US"/>
          </a:p>
        </p:txBody>
      </p:sp>
    </p:spTree>
    <p:extLst>
      <p:ext uri="{BB962C8B-B14F-4D97-AF65-F5344CB8AC3E}">
        <p14:creationId xmlns:p14="http://schemas.microsoft.com/office/powerpoint/2010/main" val="17754308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lstStyle>
            <a:lvl1pPr algn="ctr">
              <a:lnSpc>
                <a:spcPct val="100000"/>
              </a:lnSpc>
              <a:defRPr sz="2800" b="0"/>
            </a:lvl1pPr>
          </a:lstStyle>
          <a:p>
            <a:r>
              <a:rPr lang="en-GB"/>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rtlCol="0">
            <a:normAutofit/>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a:t>Drag picture to placeholder or click icon to add</a:t>
            </a:r>
            <a:endParaRPr lang="en-US" noProof="0"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E23F83EE-786E-4FCA-A8DC-724DE4E5E9D7}" type="datetime4">
              <a:rPr lang="en-US" altLang="en-US"/>
              <a:pPr>
                <a:defRPr/>
              </a:pPr>
              <a:t>September 25, 2019</a:t>
            </a:fld>
            <a:endParaRPr lang="en-US" altLang="en-US"/>
          </a:p>
        </p:txBody>
      </p:sp>
      <p:sp>
        <p:nvSpPr>
          <p:cNvPr id="6"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9AF92B8D-3079-4447-93C2-B56A947B8528}" type="slidenum">
              <a:rPr lang="en-US" altLang="en-US"/>
              <a:pPr>
                <a:defRPr/>
              </a:pPr>
              <a:t>‹#›</a:t>
            </a:fld>
            <a:endParaRPr lang="en-US" altLang="en-US"/>
          </a:p>
        </p:txBody>
      </p:sp>
    </p:spTree>
    <p:extLst>
      <p:ext uri="{BB962C8B-B14F-4D97-AF65-F5344CB8AC3E}">
        <p14:creationId xmlns:p14="http://schemas.microsoft.com/office/powerpoint/2010/main" val="3100536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4.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GB"/>
              <a:t>Click to edit Master title style</a:t>
            </a:r>
            <a:endParaRPr lang="en-US" dirty="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endParaRPr lang="en-US" altLang="en-US"/>
          </a:p>
        </p:txBody>
      </p:sp>
      <p:sp>
        <p:nvSpPr>
          <p:cNvPr id="4" name="Date Placeholder 3"/>
          <p:cNvSpPr>
            <a:spLocks noGrp="1"/>
          </p:cNvSpPr>
          <p:nvPr>
            <p:ph type="dt" sz="half" idx="2"/>
          </p:nvPr>
        </p:nvSpPr>
        <p:spPr>
          <a:xfrm>
            <a:off x="6362700" y="6356350"/>
            <a:ext cx="2085975" cy="365125"/>
          </a:xfrm>
          <a:prstGeom prst="rect">
            <a:avLst/>
          </a:prstGeom>
        </p:spPr>
        <p:txBody>
          <a:bodyPr vert="horz" wrap="square" lIns="91440" tIns="45720" rIns="45720" bIns="45720" numCol="1" anchor="ctr" anchorCtr="0" compatLnSpc="1">
            <a:prstTxWarp prst="textNoShape">
              <a:avLst/>
            </a:prstTxWarp>
          </a:bodyPr>
          <a:lstStyle>
            <a:lvl1pPr algn="r" eaLnBrk="1" hangingPunct="1">
              <a:defRPr sz="1200">
                <a:solidFill>
                  <a:srgbClr val="595959"/>
                </a:solidFill>
                <a:latin typeface="Century Gothic" panose="020B0502020202020204" pitchFamily="34" charset="0"/>
              </a:defRPr>
            </a:lvl1pPr>
          </a:lstStyle>
          <a:p>
            <a:pPr>
              <a:defRPr/>
            </a:pPr>
            <a:fld id="{C14E96C5-C98F-4898-8CF6-91953A696EBC}" type="datetime4">
              <a:rPr lang="en-US" altLang="en-US"/>
              <a:pPr>
                <a:defRPr/>
              </a:pPr>
              <a:t>September 25, 2019</a:t>
            </a:fld>
            <a:endParaRPr lang="en-US" altLang="en-US"/>
          </a:p>
        </p:txBody>
      </p:sp>
      <p:sp>
        <p:nvSpPr>
          <p:cNvPr id="5" name="Footer Placeholder 4"/>
          <p:cNvSpPr>
            <a:spLocks noGrp="1"/>
          </p:cNvSpPr>
          <p:nvPr>
            <p:ph type="ftr" sz="quarter" idx="3"/>
          </p:nvPr>
        </p:nvSpPr>
        <p:spPr>
          <a:xfrm>
            <a:off x="658813" y="6356350"/>
            <a:ext cx="2847975" cy="365125"/>
          </a:xfrm>
          <a:prstGeom prst="rect">
            <a:avLst/>
          </a:prstGeom>
        </p:spPr>
        <p:txBody>
          <a:bodyPr vert="horz" lIns="45720" tIns="45720" rIns="91440" bIns="45720" rtlCol="0" anchor="ctr"/>
          <a:lstStyle>
            <a:lvl1pPr algn="l" eaLnBrk="1" fontAlgn="auto" hangingPunct="1">
              <a:spcBef>
                <a:spcPts val="0"/>
              </a:spcBef>
              <a:spcAft>
                <a:spcPts val="0"/>
              </a:spcAft>
              <a:defRPr sz="1200">
                <a:solidFill>
                  <a:schemeClr val="tx1">
                    <a:lumMod val="65000"/>
                    <a:lumOff val="35000"/>
                  </a:schemeClr>
                </a:solidFill>
                <a:latin typeface="Century Gothic" pitchFamily="34" charset="0"/>
                <a:ea typeface="+mn-ea"/>
                <a:cs typeface="+mn-cs"/>
              </a:defRPr>
            </a:lvl1pPr>
          </a:lstStyle>
          <a:p>
            <a:pPr>
              <a:defRPr/>
            </a:pPr>
            <a:r>
              <a:rPr lang="en-US"/>
              <a:t>Footer Text</a:t>
            </a:r>
            <a:endParaRPr lang="en-US" dirty="0"/>
          </a:p>
        </p:txBody>
      </p:sp>
      <p:sp>
        <p:nvSpPr>
          <p:cNvPr id="6" name="Slide Number Placeholder 5"/>
          <p:cNvSpPr>
            <a:spLocks noGrp="1"/>
          </p:cNvSpPr>
          <p:nvPr>
            <p:ph type="sldNum" sz="quarter" idx="4"/>
          </p:nvPr>
        </p:nvSpPr>
        <p:spPr>
          <a:xfrm>
            <a:off x="8543925" y="6356350"/>
            <a:ext cx="561975" cy="365125"/>
          </a:xfrm>
          <a:prstGeom prst="rect">
            <a:avLst/>
          </a:prstGeom>
        </p:spPr>
        <p:txBody>
          <a:bodyPr vert="horz" wrap="square" lIns="27432" tIns="45720" rIns="45720" bIns="45720" numCol="1" anchor="ctr" anchorCtr="0" compatLnSpc="1">
            <a:prstTxWarp prst="textNoShape">
              <a:avLst/>
            </a:prstTxWarp>
          </a:bodyPr>
          <a:lstStyle>
            <a:lvl1pPr eaLnBrk="1" hangingPunct="1">
              <a:defRPr sz="1200">
                <a:solidFill>
                  <a:srgbClr val="595959"/>
                </a:solidFill>
                <a:latin typeface="Century Gothic" panose="020B0502020202020204" pitchFamily="34" charset="0"/>
              </a:defRPr>
            </a:lvl1pPr>
          </a:lstStyle>
          <a:p>
            <a:pPr>
              <a:defRPr/>
            </a:pPr>
            <a:fld id="{A817B575-07F8-4C6D-85F2-DB1C48AA17AB}" type="slidenum">
              <a:rPr lang="en-US" altLang="en-US"/>
              <a:pPr>
                <a:defRPr/>
              </a:pPr>
              <a:t>‹#›</a:t>
            </a:fld>
            <a:endParaRPr lang="en-US" altLang="en-US"/>
          </a:p>
        </p:txBody>
      </p:sp>
      <p:pic>
        <p:nvPicPr>
          <p:cNvPr id="9" name="Picture 8" descr="A close up of a logo&#10;&#10;Description automatically generated">
            <a:extLst>
              <a:ext uri="{FF2B5EF4-FFF2-40B4-BE49-F238E27FC236}">
                <a16:creationId xmlns:a16="http://schemas.microsoft.com/office/drawing/2014/main" id="{B56E5F9B-D4A7-1D45-AD24-CC6F2730B683}"/>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50091" cy="231802"/>
          </a:xfrm>
          <a:prstGeom prst="rect">
            <a:avLst/>
          </a:prstGeom>
        </p:spPr>
      </p:pic>
      <p:grpSp>
        <p:nvGrpSpPr>
          <p:cNvPr id="10" name="Group 9">
            <a:extLst>
              <a:ext uri="{FF2B5EF4-FFF2-40B4-BE49-F238E27FC236}">
                <a16:creationId xmlns:a16="http://schemas.microsoft.com/office/drawing/2014/main" id="{5D66944A-F44C-7D49-AAF4-05C532289BAD}"/>
              </a:ext>
            </a:extLst>
          </p:cNvPr>
          <p:cNvGrpSpPr/>
          <p:nvPr userDrawn="1"/>
        </p:nvGrpSpPr>
        <p:grpSpPr>
          <a:xfrm>
            <a:off x="306904" y="324873"/>
            <a:ext cx="2955851" cy="918868"/>
            <a:chOff x="1477968" y="1451354"/>
            <a:chExt cx="6361772" cy="1977646"/>
          </a:xfrm>
        </p:grpSpPr>
        <p:pic>
          <p:nvPicPr>
            <p:cNvPr id="11" name="Picture 13">
              <a:extLst>
                <a:ext uri="{FF2B5EF4-FFF2-40B4-BE49-F238E27FC236}">
                  <a16:creationId xmlns:a16="http://schemas.microsoft.com/office/drawing/2014/main" id="{622A9CA7-BC1A-F14E-99E8-DC563469E7FE}"/>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bwMode="auto">
            <a:xfrm>
              <a:off x="1477968" y="1802567"/>
              <a:ext cx="1715493" cy="13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a:extLst>
                <a:ext uri="{FF2B5EF4-FFF2-40B4-BE49-F238E27FC236}">
                  <a16:creationId xmlns:a16="http://schemas.microsoft.com/office/drawing/2014/main" id="{14DE21B7-065F-C145-918D-DC751A92F038}"/>
                </a:ext>
              </a:extLst>
            </p:cNvPr>
            <p:cNvPicPr>
              <a:picLocks noChangeAspect="1"/>
            </p:cNvPicPr>
            <p:nvPr/>
          </p:nvPicPr>
          <p:blipFill>
            <a:blip r:embed="rId15">
              <a:extLst>
                <a:ext uri="{28A0092B-C50C-407E-A947-70E740481C1C}">
                  <a14:useLocalDpi xmlns:a14="http://schemas.microsoft.com/office/drawing/2010/main" val="0"/>
                </a:ext>
              </a:extLst>
            </a:blip>
            <a:srcRect/>
            <a:stretch/>
          </p:blipFill>
          <p:spPr bwMode="auto">
            <a:xfrm>
              <a:off x="5862094" y="1451354"/>
              <a:ext cx="1977646" cy="1977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
              <a:extLst>
                <a:ext uri="{FF2B5EF4-FFF2-40B4-BE49-F238E27FC236}">
                  <a16:creationId xmlns:a16="http://schemas.microsoft.com/office/drawing/2014/main" id="{FBD5A796-C67F-904B-AB17-DCAF40168B08}"/>
                </a:ext>
              </a:extLst>
            </p:cNvPr>
            <p:cNvPicPr>
              <a:picLocks noChangeAspect="1"/>
            </p:cNvPicPr>
            <p:nvPr/>
          </p:nvPicPr>
          <p:blipFill>
            <a:blip r:embed="rId16">
              <a:extLst>
                <a:ext uri="{28A0092B-C50C-407E-A947-70E740481C1C}">
                  <a14:useLocalDpi xmlns:a14="http://schemas.microsoft.com/office/drawing/2010/main" val="0"/>
                </a:ext>
              </a:extLst>
            </a:blip>
            <a:srcRect/>
            <a:stretch/>
          </p:blipFill>
          <p:spPr bwMode="auto">
            <a:xfrm>
              <a:off x="3689609" y="1802567"/>
              <a:ext cx="1752600" cy="13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Connector 13">
              <a:extLst>
                <a:ext uri="{FF2B5EF4-FFF2-40B4-BE49-F238E27FC236}">
                  <a16:creationId xmlns:a16="http://schemas.microsoft.com/office/drawing/2014/main" id="{DC8A6F80-8FFF-DE4D-B468-33F77702120A}"/>
                </a:ext>
              </a:extLst>
            </p:cNvPr>
            <p:cNvCxnSpPr/>
            <p:nvPr/>
          </p:nvCxnSpPr>
          <p:spPr>
            <a:xfrm>
              <a:off x="3423684"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F602E0C-2F5F-F144-8A06-46976E882619}"/>
                </a:ext>
              </a:extLst>
            </p:cNvPr>
            <p:cNvCxnSpPr/>
            <p:nvPr/>
          </p:nvCxnSpPr>
          <p:spPr>
            <a:xfrm>
              <a:off x="5720316"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spTree>
  </p:cSld>
  <p:clrMap bg1="lt1" tx1="dk1" bg2="lt2" tx2="dk2" accent1="accent1" accent2="accent2" accent3="accent3" accent4="accent4" accent5="accent5" accent6="accent6" hlink="hlink" folHlink="folHlink"/>
  <p:sldLayoutIdLst>
    <p:sldLayoutId id="2147484356" r:id="rId1"/>
    <p:sldLayoutId id="2147484357" r:id="rId2"/>
    <p:sldLayoutId id="2147484366" r:id="rId3"/>
    <p:sldLayoutId id="2147484358" r:id="rId4"/>
    <p:sldLayoutId id="2147484359" r:id="rId5"/>
    <p:sldLayoutId id="2147484360" r:id="rId6"/>
    <p:sldLayoutId id="2147484361" r:id="rId7"/>
    <p:sldLayoutId id="2147484362" r:id="rId8"/>
    <p:sldLayoutId id="2147484363" r:id="rId9"/>
    <p:sldLayoutId id="2147484364" r:id="rId10"/>
    <p:sldLayoutId id="2147484365" r:id="rId11"/>
  </p:sldLayoutIdLst>
  <p:hf hdr="0" ftr="0"/>
  <p:txStyles>
    <p:titleStyle>
      <a:lvl1pPr algn="ctr" rtl="0" eaLnBrk="0" fontAlgn="base" hangingPunct="0">
        <a:lnSpc>
          <a:spcPts val="5800"/>
        </a:lnSpc>
        <a:spcBef>
          <a:spcPct val="0"/>
        </a:spcBef>
        <a:spcAft>
          <a:spcPct val="0"/>
        </a:spcAft>
        <a:defRPr sz="5400" kern="1200">
          <a:solidFill>
            <a:schemeClr val="tx2"/>
          </a:solidFill>
          <a:effectLst>
            <a:outerShdw blurRad="63500" dist="38100" dir="5400000" algn="t" rotWithShape="0">
              <a:prstClr val="black">
                <a:alpha val="25000"/>
              </a:prstClr>
            </a:outerShdw>
          </a:effectLst>
          <a:latin typeface="+mn-lt"/>
          <a:ea typeface="MS PGothic" panose="020B0600070205080204" pitchFamily="34" charset="-128"/>
          <a:cs typeface="ＭＳ Ｐゴシック" charset="0"/>
        </a:defRPr>
      </a:lvl1pPr>
      <a:lvl2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2pPr>
      <a:lvl3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3pPr>
      <a:lvl4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4pPr>
      <a:lvl5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5pPr>
      <a:lvl6pPr marL="4572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6pPr>
      <a:lvl7pPr marL="9144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7pPr>
      <a:lvl8pPr marL="13716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8pPr>
      <a:lvl9pPr marL="18288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rgbClr val="7F7F7F"/>
          </a:solidFill>
          <a:latin typeface="+mj-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Courier New" panose="02070309020205020404" pitchFamily="49" charset="0"/>
        <a:buChar char="o"/>
        <a:defRPr sz="1600" kern="1200">
          <a:solidFill>
            <a:srgbClr val="7F7F7F"/>
          </a:solidFill>
          <a:latin typeface="+mj-lt"/>
          <a:ea typeface="MS PGothic" panose="020B0600070205080204"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1600" kern="1200">
          <a:solidFill>
            <a:srgbClr val="7F7F7F"/>
          </a:solidFill>
          <a:latin typeface="+mj-lt"/>
          <a:ea typeface="MS PGothic" panose="020B0600070205080204" pitchFamily="34" charset="-128"/>
          <a:cs typeface="+mn-cs"/>
        </a:defRPr>
      </a:lvl3pPr>
      <a:lvl4pPr marL="1600200" indent="-228600" algn="l" rtl="0" eaLnBrk="0" fontAlgn="base" hangingPunct="0">
        <a:spcBef>
          <a:spcPct val="20000"/>
        </a:spcBef>
        <a:spcAft>
          <a:spcPct val="0"/>
        </a:spcAft>
        <a:buFont typeface="Courier New" panose="02070309020205020404" pitchFamily="49" charset="0"/>
        <a:buChar char="o"/>
        <a:defRPr sz="1600" kern="1200">
          <a:solidFill>
            <a:srgbClr val="7F7F7F"/>
          </a:solidFill>
          <a:latin typeface="+mj-lt"/>
          <a:ea typeface="MS PGothic" panose="020B0600070205080204"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rgbClr val="7F7F7F"/>
          </a:solidFill>
          <a:latin typeface="+mj-lt"/>
          <a:ea typeface="MS PGothic" panose="020B0600070205080204" pitchFamily="34" charset="-128"/>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hyperlink" Target="mailto:alex.evans@lcfc.co.uk" TargetMode="External"/><Relationship Id="rId7"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hyperlink" Target="mailto:sarah.eames@pstt.org.uk"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6.gif"/><Relationship Id="rId5" Type="http://schemas.openxmlformats.org/officeDocument/2006/relationships/image" Target="../media/image15.gif"/><Relationship Id="rId4" Type="http://schemas.openxmlformats.org/officeDocument/2006/relationships/image" Target="../media/image14.gif"/></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805A1B36-780C-3843-A8E4-F13907F105F5}"/>
              </a:ext>
            </a:extLst>
          </p:cNvPr>
          <p:cNvPicPr>
            <a:picLocks noChangeAspect="1"/>
          </p:cNvPicPr>
          <p:nvPr/>
        </p:nvPicPr>
        <p:blipFill rotWithShape="1">
          <a:blip r:embed="rId3">
            <a:extLst>
              <a:ext uri="{28A0092B-C50C-407E-A947-70E740481C1C}">
                <a14:useLocalDpi xmlns:a14="http://schemas.microsoft.com/office/drawing/2010/main" val="0"/>
              </a:ext>
            </a:extLst>
          </a:blip>
          <a:srcRect t="552" r="1207"/>
          <a:stretch/>
        </p:blipFill>
        <p:spPr>
          <a:xfrm>
            <a:off x="201448" y="1366888"/>
            <a:ext cx="8741103" cy="5277728"/>
          </a:xfrm>
          <a:prstGeom prst="roundRect">
            <a:avLst>
              <a:gd name="adj" fmla="val 2797"/>
            </a:avLst>
          </a:prstGeom>
          <a:solidFill>
            <a:srgbClr val="FFFFFF">
              <a:shade val="85000"/>
            </a:srgbClr>
          </a:solidFill>
          <a:ln w="28575">
            <a:solidFill>
              <a:srgbClr val="133176"/>
            </a:solidFill>
          </a:ln>
          <a:effectLst/>
        </p:spPr>
        <p:style>
          <a:lnRef idx="2">
            <a:schemeClr val="dk1"/>
          </a:lnRef>
          <a:fillRef idx="1">
            <a:schemeClr val="lt1"/>
          </a:fillRef>
          <a:effectRef idx="0">
            <a:schemeClr val="dk1"/>
          </a:effectRef>
          <a:fontRef idx="minor">
            <a:schemeClr val="dk1"/>
          </a:fontRef>
        </p:style>
      </p:pic>
      <p:sp>
        <p:nvSpPr>
          <p:cNvPr id="4103" name="TextBox 19"/>
          <p:cNvSpPr txBox="1">
            <a:spLocks noChangeArrowheads="1"/>
          </p:cNvSpPr>
          <p:nvPr/>
        </p:nvSpPr>
        <p:spPr bwMode="auto">
          <a:xfrm>
            <a:off x="201448" y="1419437"/>
            <a:ext cx="87411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eaLnBrk="1" hangingPunct="1">
              <a:spcBef>
                <a:spcPct val="0"/>
              </a:spcBef>
              <a:buFontTx/>
              <a:buNone/>
            </a:pPr>
            <a:r>
              <a:rPr lang="en-US" altLang="en-US" sz="3200" b="1" dirty="0">
                <a:solidFill>
                  <a:schemeClr val="bg1"/>
                </a:solidFill>
              </a:rPr>
              <a:t>CITY SCIENCE STARS: Feel the Pressure</a:t>
            </a:r>
          </a:p>
          <a:p>
            <a:pPr algn="ctr" eaLnBrk="1" hangingPunct="1">
              <a:spcBef>
                <a:spcPct val="0"/>
              </a:spcBef>
              <a:buFontTx/>
              <a:buNone/>
            </a:pPr>
            <a:endParaRPr lang="en-US" altLang="en-US" sz="2000" dirty="0">
              <a:solidFill>
                <a:schemeClr val="bg1"/>
              </a:solidFill>
            </a:endParaRPr>
          </a:p>
          <a:p>
            <a:pPr algn="ctr" eaLnBrk="1" hangingPunct="1">
              <a:spcBef>
                <a:spcPct val="0"/>
              </a:spcBef>
              <a:buFontTx/>
              <a:buNone/>
            </a:pPr>
            <a:r>
              <a:rPr lang="en-US" altLang="en-US" sz="2000" dirty="0">
                <a:solidFill>
                  <a:schemeClr val="bg1"/>
                </a:solidFill>
              </a:rPr>
              <a:t> </a:t>
            </a:r>
          </a:p>
        </p:txBody>
      </p:sp>
      <p:sp>
        <p:nvSpPr>
          <p:cNvPr id="4105" name="AutoShape 14" descr="Image result for next"/>
          <p:cNvSpPr>
            <a:spLocks noChangeAspect="1" noChangeArrowheads="1"/>
          </p:cNvSpPr>
          <p:nvPr/>
        </p:nvSpPr>
        <p:spPr bwMode="auto">
          <a:xfrm>
            <a:off x="14922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spcBef>
                <a:spcPct val="0"/>
              </a:spcBef>
              <a:buFontTx/>
              <a:buNone/>
            </a:pPr>
            <a:endParaRPr lang="en-GB" altLang="en-US" sz="1800">
              <a:solidFill>
                <a:schemeClr val="tx1"/>
              </a:solidFill>
              <a:latin typeface="Palatino Linotype" panose="02040502050505030304" pitchFamily="18" charset="0"/>
            </a:endParaRPr>
          </a:p>
        </p:txBody>
      </p:sp>
    </p:spTree>
    <p:extLst>
      <p:ext uri="{BB962C8B-B14F-4D97-AF65-F5344CB8AC3E}">
        <p14:creationId xmlns:p14="http://schemas.microsoft.com/office/powerpoint/2010/main" val="11801119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8" name="Slide Number Placeholder 8">
            <a:extLst>
              <a:ext uri="{FF2B5EF4-FFF2-40B4-BE49-F238E27FC236}">
                <a16:creationId xmlns:a16="http://schemas.microsoft.com/office/drawing/2014/main" id="{31DD0000-A430-8349-9379-812A3A6BF9BE}"/>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10</a:t>
            </a:fld>
            <a:endParaRPr lang="en-US" altLang="en-US" sz="1100" dirty="0">
              <a:solidFill>
                <a:srgbClr val="595959"/>
              </a:solidFill>
            </a:endParaRPr>
          </a:p>
        </p:txBody>
      </p:sp>
      <p:sp>
        <p:nvSpPr>
          <p:cNvPr id="11" name="TextBox 5">
            <a:extLst>
              <a:ext uri="{FF2B5EF4-FFF2-40B4-BE49-F238E27FC236}">
                <a16:creationId xmlns:a16="http://schemas.microsoft.com/office/drawing/2014/main" id="{CB086BD5-C85A-A947-B4E6-0379C94FFE1D}"/>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002060"/>
                </a:solidFill>
              </a:rPr>
              <a:t>AFTER TODAY’S RESULTS, WOULD YOU RATHER…</a:t>
            </a:r>
          </a:p>
        </p:txBody>
      </p:sp>
      <p:sp>
        <p:nvSpPr>
          <p:cNvPr id="7" name="TextBox 12">
            <a:extLst>
              <a:ext uri="{FF2B5EF4-FFF2-40B4-BE49-F238E27FC236}">
                <a16:creationId xmlns:a16="http://schemas.microsoft.com/office/drawing/2014/main" id="{6BB82DC1-5B34-5648-BE89-36F6F444144E}"/>
              </a:ext>
            </a:extLst>
          </p:cNvPr>
          <p:cNvSpPr txBox="1">
            <a:spLocks noChangeArrowheads="1"/>
          </p:cNvSpPr>
          <p:nvPr/>
        </p:nvSpPr>
        <p:spPr bwMode="auto">
          <a:xfrm>
            <a:off x="508000" y="2132555"/>
            <a:ext cx="8035925"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a:spcBef>
                <a:spcPct val="0"/>
              </a:spcBef>
              <a:buFontTx/>
              <a:buNone/>
            </a:pPr>
            <a:r>
              <a:rPr lang="en-GB" altLang="en-US" sz="2800" b="1" dirty="0">
                <a:solidFill>
                  <a:schemeClr val="tx1">
                    <a:lumMod val="50000"/>
                    <a:lumOff val="50000"/>
                  </a:schemeClr>
                </a:solidFill>
              </a:rPr>
              <a:t>lie down on one nail?</a:t>
            </a:r>
          </a:p>
          <a:p>
            <a:pPr algn="ctr">
              <a:spcBef>
                <a:spcPct val="0"/>
              </a:spcBef>
              <a:buFontTx/>
              <a:buNone/>
            </a:pPr>
            <a:endParaRPr lang="en-GB" altLang="en-US" sz="2800" b="1" dirty="0">
              <a:solidFill>
                <a:schemeClr val="tx1">
                  <a:lumMod val="50000"/>
                  <a:lumOff val="50000"/>
                </a:schemeClr>
              </a:solidFill>
            </a:endParaRPr>
          </a:p>
          <a:p>
            <a:pPr algn="ctr">
              <a:spcBef>
                <a:spcPct val="0"/>
              </a:spcBef>
              <a:buFontTx/>
              <a:buNone/>
            </a:pPr>
            <a:endParaRPr lang="en-GB" altLang="en-US" sz="2800" b="1" dirty="0">
              <a:solidFill>
                <a:schemeClr val="tx1">
                  <a:lumMod val="50000"/>
                  <a:lumOff val="50000"/>
                </a:schemeClr>
              </a:solidFill>
            </a:endParaRPr>
          </a:p>
          <a:p>
            <a:pPr algn="ctr">
              <a:spcBef>
                <a:spcPct val="0"/>
              </a:spcBef>
              <a:buFontTx/>
              <a:buNone/>
            </a:pPr>
            <a:endParaRPr lang="en-GB" altLang="en-US" sz="2800" b="1" dirty="0">
              <a:solidFill>
                <a:schemeClr val="tx1">
                  <a:lumMod val="50000"/>
                  <a:lumOff val="50000"/>
                </a:schemeClr>
              </a:solidFill>
            </a:endParaRPr>
          </a:p>
          <a:p>
            <a:pPr algn="ctr">
              <a:spcBef>
                <a:spcPct val="0"/>
              </a:spcBef>
              <a:buFontTx/>
              <a:buNone/>
            </a:pPr>
            <a:r>
              <a:rPr lang="en-GB" altLang="en-US" sz="2800" b="1" dirty="0">
                <a:solidFill>
                  <a:schemeClr val="tx1">
                    <a:lumMod val="50000"/>
                    <a:lumOff val="50000"/>
                  </a:schemeClr>
                </a:solidFill>
              </a:rPr>
              <a:t>OR</a:t>
            </a:r>
          </a:p>
          <a:p>
            <a:pPr algn="ctr">
              <a:spcBef>
                <a:spcPct val="0"/>
              </a:spcBef>
              <a:buFontTx/>
              <a:buNone/>
            </a:pPr>
            <a:endParaRPr lang="en-GB" altLang="en-US" sz="2800" b="1" dirty="0">
              <a:solidFill>
                <a:schemeClr val="tx1">
                  <a:lumMod val="50000"/>
                  <a:lumOff val="50000"/>
                </a:schemeClr>
              </a:solidFill>
            </a:endParaRPr>
          </a:p>
          <a:p>
            <a:pPr algn="ctr">
              <a:spcBef>
                <a:spcPct val="0"/>
              </a:spcBef>
              <a:buFontTx/>
              <a:buNone/>
            </a:pPr>
            <a:endParaRPr lang="en-GB" altLang="en-US" sz="2800" b="1" dirty="0">
              <a:solidFill>
                <a:schemeClr val="tx1">
                  <a:lumMod val="50000"/>
                  <a:lumOff val="50000"/>
                </a:schemeClr>
              </a:solidFill>
            </a:endParaRPr>
          </a:p>
          <a:p>
            <a:pPr algn="ctr">
              <a:spcBef>
                <a:spcPct val="0"/>
              </a:spcBef>
              <a:buFontTx/>
              <a:buNone/>
            </a:pPr>
            <a:endParaRPr lang="en-GB" altLang="en-US" sz="2800" b="1" dirty="0">
              <a:solidFill>
                <a:schemeClr val="tx1">
                  <a:lumMod val="50000"/>
                  <a:lumOff val="50000"/>
                </a:schemeClr>
              </a:solidFill>
            </a:endParaRPr>
          </a:p>
          <a:p>
            <a:pPr algn="ctr">
              <a:spcBef>
                <a:spcPct val="0"/>
              </a:spcBef>
              <a:buFontTx/>
              <a:buNone/>
            </a:pPr>
            <a:r>
              <a:rPr lang="en-GB" altLang="en-US" sz="2800" b="1" dirty="0">
                <a:solidFill>
                  <a:schemeClr val="tx1">
                    <a:lumMod val="50000"/>
                    <a:lumOff val="50000"/>
                  </a:schemeClr>
                </a:solidFill>
              </a:rPr>
              <a:t>lie down on thousands of nails?</a:t>
            </a:r>
          </a:p>
        </p:txBody>
      </p:sp>
      <p:pic>
        <p:nvPicPr>
          <p:cNvPr id="9" name="Picture 2" descr="Pin, Thumbtack, Tack, Stationery">
            <a:extLst>
              <a:ext uri="{FF2B5EF4-FFF2-40B4-BE49-F238E27FC236}">
                <a16:creationId xmlns:a16="http://schemas.microsoft.com/office/drawing/2014/main" id="{F552EEA1-22D1-DD48-837F-6EE73EA93FC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122" y="2975788"/>
            <a:ext cx="3264470" cy="2176313"/>
          </a:xfrm>
          <a:prstGeom prst="roundRect">
            <a:avLst>
              <a:gd name="adj" fmla="val 8594"/>
            </a:avLst>
          </a:prstGeom>
          <a:solidFill>
            <a:srgbClr val="FFFFFF">
              <a:shade val="85000"/>
            </a:srgbClr>
          </a:solidFill>
          <a:ln w="31750">
            <a:solidFill>
              <a:srgbClr val="133176"/>
            </a:solidFill>
          </a:ln>
          <a:effectLst/>
        </p:spPr>
      </p:pic>
      <p:pic>
        <p:nvPicPr>
          <p:cNvPr id="10" name="Picture 4" descr="Pin, Pinn Needle, Thumbtack, Plastic, Multi Coloured">
            <a:extLst>
              <a:ext uri="{FF2B5EF4-FFF2-40B4-BE49-F238E27FC236}">
                <a16:creationId xmlns:a16="http://schemas.microsoft.com/office/drawing/2014/main" id="{A9E384B4-3FBC-E544-8EF4-3D0955851BE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75250" y="2975788"/>
            <a:ext cx="3275628" cy="2183752"/>
          </a:xfrm>
          <a:prstGeom prst="roundRect">
            <a:avLst>
              <a:gd name="adj" fmla="val 8594"/>
            </a:avLst>
          </a:prstGeom>
          <a:solidFill>
            <a:srgbClr val="FFFFFF">
              <a:shade val="85000"/>
            </a:srgbClr>
          </a:solidFill>
          <a:ln w="31750">
            <a:solidFill>
              <a:srgbClr val="133176"/>
            </a:solidFill>
          </a:ln>
          <a:effectLst/>
        </p:spPr>
      </p:pic>
    </p:spTree>
    <p:extLst>
      <p:ext uri="{BB962C8B-B14F-4D97-AF65-F5344CB8AC3E}">
        <p14:creationId xmlns:p14="http://schemas.microsoft.com/office/powerpoint/2010/main" val="5956856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A9567C77-F906-C84B-BE9F-D9385BC46530}"/>
              </a:ext>
            </a:extLst>
          </p:cNvPr>
          <p:cNvGrpSpPr/>
          <p:nvPr/>
        </p:nvGrpSpPr>
        <p:grpSpPr>
          <a:xfrm>
            <a:off x="210208" y="2777590"/>
            <a:ext cx="8741104" cy="3887630"/>
            <a:chOff x="210208" y="-206692"/>
            <a:chExt cx="8741104" cy="3887630"/>
          </a:xfrm>
        </p:grpSpPr>
        <p:sp>
          <p:nvSpPr>
            <p:cNvPr id="14" name="Rounded Rectangle 13">
              <a:extLst>
                <a:ext uri="{FF2B5EF4-FFF2-40B4-BE49-F238E27FC236}">
                  <a16:creationId xmlns:a16="http://schemas.microsoft.com/office/drawing/2014/main" id="{B70C0478-F561-D843-80BE-CD39F5FA26CF}"/>
                </a:ext>
              </a:extLst>
            </p:cNvPr>
            <p:cNvSpPr/>
            <p:nvPr/>
          </p:nvSpPr>
          <p:spPr>
            <a:xfrm>
              <a:off x="210208" y="-206692"/>
              <a:ext cx="8741104" cy="3887630"/>
            </a:xfrm>
            <a:prstGeom prst="roundRect">
              <a:avLst>
                <a:gd name="adj" fmla="val 2650"/>
              </a:avLst>
            </a:prstGeom>
            <a:solidFill>
              <a:srgbClr val="002060"/>
            </a:solidFill>
            <a:ln>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9">
              <a:extLst>
                <a:ext uri="{FF2B5EF4-FFF2-40B4-BE49-F238E27FC236}">
                  <a16:creationId xmlns:a16="http://schemas.microsoft.com/office/drawing/2014/main" id="{1B8703A1-612C-BD4D-BE3F-8866AA37F8D7}"/>
                </a:ext>
              </a:extLst>
            </p:cNvPr>
            <p:cNvSpPr txBox="1">
              <a:spLocks noChangeArrowheads="1"/>
            </p:cNvSpPr>
            <p:nvPr/>
          </p:nvSpPr>
          <p:spPr bwMode="auto">
            <a:xfrm>
              <a:off x="210208" y="7813"/>
              <a:ext cx="8741104"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eaLnBrk="1" hangingPunct="1">
                <a:spcBef>
                  <a:spcPct val="0"/>
                </a:spcBef>
                <a:buFontTx/>
                <a:buNone/>
              </a:pPr>
              <a:r>
                <a:rPr lang="en-US" altLang="en-US" sz="3000" b="1" dirty="0">
                  <a:solidFill>
                    <a:schemeClr val="bg1"/>
                  </a:solidFill>
                </a:rPr>
                <a:t>Alex Evans</a:t>
              </a:r>
            </a:p>
            <a:p>
              <a:pPr algn="ctr" eaLnBrk="1" hangingPunct="1">
                <a:spcBef>
                  <a:spcPct val="0"/>
                </a:spcBef>
                <a:buFontTx/>
                <a:buNone/>
              </a:pPr>
              <a:r>
                <a:rPr lang="en-US" altLang="en-US" sz="3000" dirty="0">
                  <a:solidFill>
                    <a:schemeClr val="bg1"/>
                  </a:solidFill>
                </a:rPr>
                <a:t>LCFC STEM Coach</a:t>
              </a:r>
            </a:p>
            <a:p>
              <a:pPr algn="ctr" eaLnBrk="1" hangingPunct="1">
                <a:spcBef>
                  <a:spcPct val="0"/>
                </a:spcBef>
                <a:buNone/>
              </a:pPr>
              <a:r>
                <a:rPr lang="en-US" altLang="en-US" sz="3000" dirty="0">
                  <a:solidFill>
                    <a:schemeClr val="bg1"/>
                  </a:solidFill>
                  <a:hlinkClick r:id="rId3"/>
                </a:rPr>
                <a:t>alex.evans@lcfc.co.uk</a:t>
              </a:r>
              <a:endParaRPr lang="en-US" altLang="en-US" sz="3000" dirty="0">
                <a:solidFill>
                  <a:schemeClr val="bg1"/>
                </a:solidFill>
              </a:endParaRPr>
            </a:p>
            <a:p>
              <a:pPr algn="ctr" eaLnBrk="1" hangingPunct="1">
                <a:spcBef>
                  <a:spcPct val="0"/>
                </a:spcBef>
                <a:buFontTx/>
                <a:buNone/>
              </a:pPr>
              <a:endParaRPr lang="en-US" altLang="en-US" sz="3000" dirty="0">
                <a:solidFill>
                  <a:schemeClr val="bg1"/>
                </a:solidFill>
              </a:endParaRPr>
            </a:p>
            <a:p>
              <a:pPr algn="ctr" eaLnBrk="1" hangingPunct="1">
                <a:spcBef>
                  <a:spcPct val="0"/>
                </a:spcBef>
                <a:buFontTx/>
                <a:buNone/>
              </a:pPr>
              <a:r>
                <a:rPr lang="en-US" altLang="en-US" sz="3000" b="1" dirty="0">
                  <a:solidFill>
                    <a:schemeClr val="bg1"/>
                  </a:solidFill>
                </a:rPr>
                <a:t>Sarah Eames </a:t>
              </a:r>
            </a:p>
            <a:p>
              <a:pPr algn="ctr" eaLnBrk="1" hangingPunct="1">
                <a:spcBef>
                  <a:spcPct val="0"/>
                </a:spcBef>
                <a:buFontTx/>
                <a:buNone/>
              </a:pPr>
              <a:r>
                <a:rPr lang="en-US" altLang="en-US" sz="3000" dirty="0">
                  <a:solidFill>
                    <a:schemeClr val="bg1"/>
                  </a:solidFill>
                </a:rPr>
                <a:t>Primary Science Specialist</a:t>
              </a:r>
              <a:br>
                <a:rPr lang="en-US" altLang="en-US" sz="3000" dirty="0">
                  <a:solidFill>
                    <a:schemeClr val="bg1"/>
                  </a:solidFill>
                </a:rPr>
              </a:br>
              <a:r>
                <a:rPr lang="en-US" altLang="en-US" sz="3000" dirty="0">
                  <a:solidFill>
                    <a:schemeClr val="bg1"/>
                  </a:solidFill>
                  <a:hlinkClick r:id="rId4"/>
                </a:rPr>
                <a:t>sarah.eames@pstt.org.uk</a:t>
              </a:r>
              <a:r>
                <a:rPr lang="en-US" altLang="en-US" sz="3000" dirty="0">
                  <a:solidFill>
                    <a:schemeClr val="bg1"/>
                  </a:solidFill>
                </a:rPr>
                <a:t> </a:t>
              </a:r>
            </a:p>
          </p:txBody>
        </p:sp>
      </p:grpSp>
      <p:sp>
        <p:nvSpPr>
          <p:cNvPr id="16" name="Rectangle 15">
            <a:extLst>
              <a:ext uri="{FF2B5EF4-FFF2-40B4-BE49-F238E27FC236}">
                <a16:creationId xmlns:a16="http://schemas.microsoft.com/office/drawing/2014/main" id="{3F70BBAE-985B-4843-8F4C-2554C3768B03}"/>
              </a:ext>
            </a:extLst>
          </p:cNvPr>
          <p:cNvSpPr/>
          <p:nvPr/>
        </p:nvSpPr>
        <p:spPr>
          <a:xfrm>
            <a:off x="77972" y="311888"/>
            <a:ext cx="3345712" cy="942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FC1461A8-FB48-1847-807F-4CB7A8A90AD3}"/>
              </a:ext>
            </a:extLst>
          </p:cNvPr>
          <p:cNvGrpSpPr/>
          <p:nvPr/>
        </p:nvGrpSpPr>
        <p:grpSpPr>
          <a:xfrm>
            <a:off x="1477968" y="541918"/>
            <a:ext cx="6361772" cy="1977646"/>
            <a:chOff x="1477968" y="1451354"/>
            <a:chExt cx="6361772" cy="1977646"/>
          </a:xfrm>
        </p:grpSpPr>
        <p:pic>
          <p:nvPicPr>
            <p:cNvPr id="18" name="Picture 13">
              <a:extLst>
                <a:ext uri="{FF2B5EF4-FFF2-40B4-BE49-F238E27FC236}">
                  <a16:creationId xmlns:a16="http://schemas.microsoft.com/office/drawing/2014/main" id="{28F08FF2-4D2E-C544-8596-A648359CE23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1477968" y="1802567"/>
              <a:ext cx="1715493" cy="13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a:extLst>
                <a:ext uri="{FF2B5EF4-FFF2-40B4-BE49-F238E27FC236}">
                  <a16:creationId xmlns:a16="http://schemas.microsoft.com/office/drawing/2014/main" id="{79F7BFF0-1149-9441-AF1E-4ED18D0B3C3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bwMode="auto">
            <a:xfrm>
              <a:off x="5862094" y="1451354"/>
              <a:ext cx="1977646" cy="1977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
              <a:extLst>
                <a:ext uri="{FF2B5EF4-FFF2-40B4-BE49-F238E27FC236}">
                  <a16:creationId xmlns:a16="http://schemas.microsoft.com/office/drawing/2014/main" id="{31BD5339-556D-F54D-BD6B-1EC091B1C4C1}"/>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bwMode="auto">
            <a:xfrm>
              <a:off x="3689609" y="1802567"/>
              <a:ext cx="1752600" cy="13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1" name="Straight Connector 20">
              <a:extLst>
                <a:ext uri="{FF2B5EF4-FFF2-40B4-BE49-F238E27FC236}">
                  <a16:creationId xmlns:a16="http://schemas.microsoft.com/office/drawing/2014/main" id="{6BA4EEF4-2BFB-3B49-8C97-85F6E3D3D7B9}"/>
                </a:ext>
              </a:extLst>
            </p:cNvPr>
            <p:cNvCxnSpPr/>
            <p:nvPr/>
          </p:nvCxnSpPr>
          <p:spPr>
            <a:xfrm>
              <a:off x="3423684"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DCF0CE5-B03A-734C-B2A6-2E56D7B44AA0}"/>
                </a:ext>
              </a:extLst>
            </p:cNvPr>
            <p:cNvCxnSpPr/>
            <p:nvPr/>
          </p:nvCxnSpPr>
          <p:spPr>
            <a:xfrm>
              <a:off x="5720316"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82197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pic>
        <p:nvPicPr>
          <p:cNvPr id="6146" name="Picture 2" descr="Free Kick, Shoes, Football, Run, Sports, Runni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44465" y="4275135"/>
            <a:ext cx="2697353" cy="1798235"/>
          </a:xfrm>
          <a:prstGeom prst="roundRect">
            <a:avLst>
              <a:gd name="adj" fmla="val 8594"/>
            </a:avLst>
          </a:prstGeom>
          <a:solidFill>
            <a:srgbClr val="FFFFFF">
              <a:shade val="85000"/>
            </a:srgbClr>
          </a:solidFill>
          <a:ln w="31750">
            <a:solidFill>
              <a:srgbClr val="133176"/>
            </a:solidFill>
          </a:ln>
          <a:effectLst/>
        </p:spPr>
      </p:pic>
      <p:pic>
        <p:nvPicPr>
          <p:cNvPr id="6148" name="Picture 4" descr="Soccer, Goalkeeper, Competition, Game, Ball, Sport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2127"/>
          <a:stretch/>
        </p:blipFill>
        <p:spPr bwMode="auto">
          <a:xfrm>
            <a:off x="285939" y="2281291"/>
            <a:ext cx="2741660" cy="1800514"/>
          </a:xfrm>
          <a:prstGeom prst="roundRect">
            <a:avLst>
              <a:gd name="adj" fmla="val 8594"/>
            </a:avLst>
          </a:prstGeom>
          <a:solidFill>
            <a:srgbClr val="FFFFFF">
              <a:shade val="85000"/>
            </a:srgbClr>
          </a:solidFill>
          <a:ln w="31750">
            <a:solidFill>
              <a:srgbClr val="133176"/>
            </a:solidFill>
          </a:ln>
          <a:effectLst/>
        </p:spPr>
      </p:pic>
      <p:pic>
        <p:nvPicPr>
          <p:cNvPr id="6152" name="Picture 8" descr="Fans, Ultras, Delije, Belgrade, Marakana, Red Sta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21238" y="2281291"/>
            <a:ext cx="2691529" cy="1794353"/>
          </a:xfrm>
          <a:prstGeom prst="roundRect">
            <a:avLst>
              <a:gd name="adj" fmla="val 8594"/>
            </a:avLst>
          </a:prstGeom>
          <a:solidFill>
            <a:srgbClr val="FFFFFF">
              <a:shade val="85000"/>
            </a:srgbClr>
          </a:solidFill>
          <a:ln w="31750">
            <a:solidFill>
              <a:srgbClr val="133176"/>
            </a:solidFill>
          </a:ln>
          <a:effectLst/>
        </p:spPr>
      </p:pic>
      <p:pic>
        <p:nvPicPr>
          <p:cNvPr id="6154" name="Picture 10" descr="Boo, Swindon Town, Football, Pain, Injury, Socce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13289"/>
          <a:stretch/>
        </p:blipFill>
        <p:spPr bwMode="auto">
          <a:xfrm>
            <a:off x="6106407" y="2281291"/>
            <a:ext cx="2751654" cy="1798235"/>
          </a:xfrm>
          <a:prstGeom prst="roundRect">
            <a:avLst>
              <a:gd name="adj" fmla="val 8594"/>
            </a:avLst>
          </a:prstGeom>
          <a:solidFill>
            <a:srgbClr val="FFFFFF">
              <a:shade val="85000"/>
            </a:srgbClr>
          </a:solidFill>
          <a:ln w="31750">
            <a:solidFill>
              <a:srgbClr val="133176"/>
            </a:solidFill>
          </a:ln>
          <a:effectLst/>
        </p:spPr>
      </p:pic>
      <p:pic>
        <p:nvPicPr>
          <p:cNvPr id="6150" name="Picture 6" descr="Soccer, Competition, Game, Women, Females, Ball, Sport"/>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57739" y="4271282"/>
            <a:ext cx="2710056" cy="1798235"/>
          </a:xfrm>
          <a:prstGeom prst="roundRect">
            <a:avLst>
              <a:gd name="adj" fmla="val 8594"/>
            </a:avLst>
          </a:prstGeom>
          <a:solidFill>
            <a:srgbClr val="FFFFFF">
              <a:shade val="85000"/>
            </a:srgbClr>
          </a:solidFill>
          <a:ln w="31750">
            <a:solidFill>
              <a:srgbClr val="133176"/>
            </a:solidFill>
          </a:ln>
          <a:effectLst/>
        </p:spPr>
      </p:pic>
      <p:sp>
        <p:nvSpPr>
          <p:cNvPr id="18" name="Slide Number Placeholder 8">
            <a:extLst>
              <a:ext uri="{FF2B5EF4-FFF2-40B4-BE49-F238E27FC236}">
                <a16:creationId xmlns:a16="http://schemas.microsoft.com/office/drawing/2014/main" id="{31DD0000-A430-8349-9379-812A3A6BF9BE}"/>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2</a:t>
            </a:fld>
            <a:endParaRPr lang="en-US" altLang="en-US" sz="1100" dirty="0">
              <a:solidFill>
                <a:srgbClr val="595959"/>
              </a:solidFill>
            </a:endParaRPr>
          </a:p>
        </p:txBody>
      </p:sp>
      <p:sp>
        <p:nvSpPr>
          <p:cNvPr id="19" name="TextBox 5">
            <a:extLst>
              <a:ext uri="{FF2B5EF4-FFF2-40B4-BE49-F238E27FC236}">
                <a16:creationId xmlns:a16="http://schemas.microsoft.com/office/drawing/2014/main" id="{B1E0F528-6366-FC4F-9F3D-673423A36DF2}"/>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002060"/>
                </a:solidFill>
              </a:rPr>
              <a:t>WHEN MIGHT YOU FEEL PRESSURE IN FOOTBALL?</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8" name="Slide Number Placeholder 8">
            <a:extLst>
              <a:ext uri="{FF2B5EF4-FFF2-40B4-BE49-F238E27FC236}">
                <a16:creationId xmlns:a16="http://schemas.microsoft.com/office/drawing/2014/main" id="{31DD0000-A430-8349-9379-812A3A6BF9BE}"/>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3</a:t>
            </a:fld>
            <a:endParaRPr lang="en-US" altLang="en-US" sz="1100" dirty="0">
              <a:solidFill>
                <a:srgbClr val="595959"/>
              </a:solidFill>
            </a:endParaRPr>
          </a:p>
        </p:txBody>
      </p:sp>
      <p:sp>
        <p:nvSpPr>
          <p:cNvPr id="19" name="TextBox 5">
            <a:extLst>
              <a:ext uri="{FF2B5EF4-FFF2-40B4-BE49-F238E27FC236}">
                <a16:creationId xmlns:a16="http://schemas.microsoft.com/office/drawing/2014/main" id="{B1E0F528-6366-FC4F-9F3D-673423A36DF2}"/>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002060"/>
                </a:solidFill>
              </a:rPr>
              <a:t>WHEN MIGHT YOU FEEL PRESSURE IN FOOTBALL?</a:t>
            </a:r>
          </a:p>
        </p:txBody>
      </p:sp>
      <p:pic>
        <p:nvPicPr>
          <p:cNvPr id="10" name="Picture 9">
            <a:extLst>
              <a:ext uri="{FF2B5EF4-FFF2-40B4-BE49-F238E27FC236}">
                <a16:creationId xmlns:a16="http://schemas.microsoft.com/office/drawing/2014/main" id="{C234817B-43B8-C540-A93B-173B3F6CB8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113" y="2084378"/>
            <a:ext cx="8077817" cy="4550503"/>
          </a:xfrm>
          <a:prstGeom prst="roundRect">
            <a:avLst>
              <a:gd name="adj" fmla="val 3134"/>
            </a:avLst>
          </a:prstGeom>
          <a:solidFill>
            <a:srgbClr val="FFFFFF">
              <a:shade val="85000"/>
            </a:srgbClr>
          </a:solidFill>
          <a:ln w="31750">
            <a:solidFill>
              <a:srgbClr val="133176"/>
            </a:solidFill>
          </a:ln>
          <a:effectLst/>
        </p:spPr>
      </p:pic>
    </p:spTree>
    <p:extLst>
      <p:ext uri="{BB962C8B-B14F-4D97-AF65-F5344CB8AC3E}">
        <p14:creationId xmlns:p14="http://schemas.microsoft.com/office/powerpoint/2010/main" val="9527256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8" name="Slide Number Placeholder 8">
            <a:extLst>
              <a:ext uri="{FF2B5EF4-FFF2-40B4-BE49-F238E27FC236}">
                <a16:creationId xmlns:a16="http://schemas.microsoft.com/office/drawing/2014/main" id="{31DD0000-A430-8349-9379-812A3A6BF9BE}"/>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4</a:t>
            </a:fld>
            <a:endParaRPr lang="en-US" altLang="en-US" sz="1100" dirty="0">
              <a:solidFill>
                <a:srgbClr val="595959"/>
              </a:solidFill>
            </a:endParaRPr>
          </a:p>
        </p:txBody>
      </p:sp>
      <p:sp>
        <p:nvSpPr>
          <p:cNvPr id="19" name="TextBox 5">
            <a:extLst>
              <a:ext uri="{FF2B5EF4-FFF2-40B4-BE49-F238E27FC236}">
                <a16:creationId xmlns:a16="http://schemas.microsoft.com/office/drawing/2014/main" id="{B1E0F528-6366-FC4F-9F3D-673423A36DF2}"/>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002060"/>
                </a:solidFill>
              </a:rPr>
              <a:t>WHAT IS PRESSURE?</a:t>
            </a:r>
          </a:p>
        </p:txBody>
      </p:sp>
      <p:sp>
        <p:nvSpPr>
          <p:cNvPr id="6" name="TextBox 12">
            <a:extLst>
              <a:ext uri="{FF2B5EF4-FFF2-40B4-BE49-F238E27FC236}">
                <a16:creationId xmlns:a16="http://schemas.microsoft.com/office/drawing/2014/main" id="{C92725E9-6F72-2D49-8A0E-918992C9D7E1}"/>
              </a:ext>
            </a:extLst>
          </p:cNvPr>
          <p:cNvSpPr txBox="1">
            <a:spLocks noChangeArrowheads="1"/>
          </p:cNvSpPr>
          <p:nvPr/>
        </p:nvSpPr>
        <p:spPr bwMode="auto">
          <a:xfrm>
            <a:off x="176399" y="1937403"/>
            <a:ext cx="8330017" cy="3508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marL="342900" indent="-342900">
              <a:spcBef>
                <a:spcPct val="0"/>
              </a:spcBef>
              <a:spcAft>
                <a:spcPts val="600"/>
              </a:spcAft>
              <a:defRPr/>
            </a:pPr>
            <a:r>
              <a:rPr lang="en-GB" altLang="en-US" b="1" dirty="0">
                <a:solidFill>
                  <a:schemeClr val="tx1">
                    <a:lumMod val="50000"/>
                    <a:lumOff val="50000"/>
                  </a:schemeClr>
                </a:solidFill>
              </a:rPr>
              <a:t>When force is applied over an area to a surface</a:t>
            </a:r>
          </a:p>
          <a:p>
            <a:pPr marL="342900" indent="-342900">
              <a:spcBef>
                <a:spcPct val="0"/>
              </a:spcBef>
              <a:spcAft>
                <a:spcPts val="600"/>
              </a:spcAft>
              <a:defRPr/>
            </a:pPr>
            <a:r>
              <a:rPr lang="en-GB" altLang="en-US" b="1" dirty="0">
                <a:solidFill>
                  <a:schemeClr val="tx1">
                    <a:lumMod val="50000"/>
                    <a:lumOff val="50000"/>
                  </a:schemeClr>
                </a:solidFill>
              </a:rPr>
              <a:t>Examples of uses of pressure:</a:t>
            </a:r>
          </a:p>
          <a:p>
            <a:pPr marL="1085850" lvl="1" indent="-342900">
              <a:spcBef>
                <a:spcPct val="0"/>
              </a:spcBef>
              <a:spcAft>
                <a:spcPts val="600"/>
              </a:spcAft>
              <a:defRPr/>
            </a:pPr>
            <a:r>
              <a:rPr lang="en-GB" altLang="en-US" sz="2400" dirty="0">
                <a:solidFill>
                  <a:schemeClr val="tx1">
                    <a:lumMod val="50000"/>
                    <a:lumOff val="50000"/>
                  </a:schemeClr>
                </a:solidFill>
              </a:rPr>
              <a:t>Taps and showers need water pressure</a:t>
            </a:r>
          </a:p>
          <a:p>
            <a:pPr marL="1085850" lvl="1" indent="-342900">
              <a:spcBef>
                <a:spcPct val="0"/>
              </a:spcBef>
              <a:spcAft>
                <a:spcPts val="600"/>
              </a:spcAft>
              <a:defRPr/>
            </a:pPr>
            <a:r>
              <a:rPr lang="en-GB" altLang="en-US" sz="2400" dirty="0">
                <a:solidFill>
                  <a:schemeClr val="tx1">
                    <a:lumMod val="50000"/>
                    <a:lumOff val="50000"/>
                  </a:schemeClr>
                </a:solidFill>
              </a:rPr>
              <a:t>Car tyres stay firm due to air pressure</a:t>
            </a:r>
          </a:p>
          <a:p>
            <a:pPr marL="1085850" lvl="1" indent="-342900">
              <a:spcBef>
                <a:spcPct val="0"/>
              </a:spcBef>
              <a:spcAft>
                <a:spcPts val="600"/>
              </a:spcAft>
              <a:defRPr/>
            </a:pPr>
            <a:r>
              <a:rPr lang="en-GB" altLang="en-US" sz="2400" dirty="0">
                <a:solidFill>
                  <a:schemeClr val="tx1">
                    <a:lumMod val="50000"/>
                    <a:lumOff val="50000"/>
                  </a:schemeClr>
                </a:solidFill>
              </a:rPr>
              <a:t>Muscles pull and push air in out of our lungs</a:t>
            </a:r>
          </a:p>
          <a:p>
            <a:pPr marL="342900" indent="-342900">
              <a:spcBef>
                <a:spcPct val="0"/>
              </a:spcBef>
              <a:spcAft>
                <a:spcPts val="600"/>
              </a:spcAft>
              <a:defRPr/>
            </a:pPr>
            <a:r>
              <a:rPr lang="en-GB" altLang="en-US" b="1" dirty="0">
                <a:solidFill>
                  <a:schemeClr val="tx1">
                    <a:lumMod val="50000"/>
                    <a:lumOff val="50000"/>
                  </a:schemeClr>
                </a:solidFill>
              </a:rPr>
              <a:t>Pressure is measured in many ways, but commonly described as pounds per square inch (psi)</a:t>
            </a:r>
          </a:p>
          <a:p>
            <a:pPr marL="1085850" lvl="1" indent="-342900">
              <a:spcBef>
                <a:spcPct val="0"/>
              </a:spcBef>
              <a:spcAft>
                <a:spcPts val="600"/>
              </a:spcAft>
              <a:defRPr/>
            </a:pPr>
            <a:endParaRPr lang="en-GB" altLang="en-US" sz="2400" dirty="0">
              <a:solidFill>
                <a:schemeClr val="tx1">
                  <a:lumMod val="50000"/>
                  <a:lumOff val="50000"/>
                </a:schemeClr>
              </a:solidFill>
            </a:endParaRPr>
          </a:p>
        </p:txBody>
      </p:sp>
    </p:spTree>
    <p:extLst>
      <p:ext uri="{BB962C8B-B14F-4D97-AF65-F5344CB8AC3E}">
        <p14:creationId xmlns:p14="http://schemas.microsoft.com/office/powerpoint/2010/main" val="24680460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8" name="Slide Number Placeholder 8">
            <a:extLst>
              <a:ext uri="{FF2B5EF4-FFF2-40B4-BE49-F238E27FC236}">
                <a16:creationId xmlns:a16="http://schemas.microsoft.com/office/drawing/2014/main" id="{31DD0000-A430-8349-9379-812A3A6BF9BE}"/>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5</a:t>
            </a:fld>
            <a:endParaRPr lang="en-US" altLang="en-US" sz="1100" dirty="0">
              <a:solidFill>
                <a:srgbClr val="595959"/>
              </a:solidFill>
            </a:endParaRPr>
          </a:p>
        </p:txBody>
      </p:sp>
      <p:pic>
        <p:nvPicPr>
          <p:cNvPr id="7" name="Picture 2" descr="pressure GIF">
            <a:extLst>
              <a:ext uri="{FF2B5EF4-FFF2-40B4-BE49-F238E27FC236}">
                <a16:creationId xmlns:a16="http://schemas.microsoft.com/office/drawing/2014/main" id="{51487640-BBC8-D54C-948E-C60635635D30}"/>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37583" y="3935083"/>
            <a:ext cx="3331901" cy="249892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Press GIF">
            <a:extLst>
              <a:ext uri="{FF2B5EF4-FFF2-40B4-BE49-F238E27FC236}">
                <a16:creationId xmlns:a16="http://schemas.microsoft.com/office/drawing/2014/main" id="{2F9D4071-4234-6142-929E-84914E17C1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5370" y="1357313"/>
            <a:ext cx="2477026" cy="24770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sport surfing GIF">
            <a:extLst>
              <a:ext uri="{FF2B5EF4-FFF2-40B4-BE49-F238E27FC236}">
                <a16:creationId xmlns:a16="http://schemas.microsoft.com/office/drawing/2014/main" id="{6C5AE6D4-43FF-0140-AD21-7631C4A78D48}"/>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4036139" y="1357313"/>
            <a:ext cx="4470278" cy="246708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south asian india GIF by Welcome To Surrey">
            <a:extLst>
              <a:ext uri="{FF2B5EF4-FFF2-40B4-BE49-F238E27FC236}">
                <a16:creationId xmlns:a16="http://schemas.microsoft.com/office/drawing/2014/main" id="{1A9D13FB-3964-CD44-B46E-D47F700A05BA}"/>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4063059" y="3934620"/>
            <a:ext cx="4443358" cy="24993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0706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8" name="Slide Number Placeholder 8">
            <a:extLst>
              <a:ext uri="{FF2B5EF4-FFF2-40B4-BE49-F238E27FC236}">
                <a16:creationId xmlns:a16="http://schemas.microsoft.com/office/drawing/2014/main" id="{31DD0000-A430-8349-9379-812A3A6BF9BE}"/>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6</a:t>
            </a:fld>
            <a:endParaRPr lang="en-US" altLang="en-US" sz="1100" dirty="0">
              <a:solidFill>
                <a:srgbClr val="595959"/>
              </a:solidFill>
            </a:endParaRPr>
          </a:p>
        </p:txBody>
      </p:sp>
      <p:sp>
        <p:nvSpPr>
          <p:cNvPr id="11" name="TextBox 5">
            <a:extLst>
              <a:ext uri="{FF2B5EF4-FFF2-40B4-BE49-F238E27FC236}">
                <a16:creationId xmlns:a16="http://schemas.microsoft.com/office/drawing/2014/main" id="{CB086BD5-C85A-A947-B4E6-0379C94FFE1D}"/>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002060"/>
                </a:solidFill>
              </a:rPr>
              <a:t>INVESTIGATING EVERYDAY AIR PRESSURE</a:t>
            </a:r>
          </a:p>
        </p:txBody>
      </p:sp>
      <p:pic>
        <p:nvPicPr>
          <p:cNvPr id="13" name="Picture 2" descr="Soccer Ball, Football, Ball, Sports, Game, Field">
            <a:extLst>
              <a:ext uri="{FF2B5EF4-FFF2-40B4-BE49-F238E27FC236}">
                <a16:creationId xmlns:a16="http://schemas.microsoft.com/office/drawing/2014/main" id="{44A52A6C-9827-BD48-9AC7-9B5A497AABF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0411"/>
          <a:stretch/>
        </p:blipFill>
        <p:spPr bwMode="auto">
          <a:xfrm>
            <a:off x="1261455" y="3990181"/>
            <a:ext cx="2283459" cy="230718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2">
            <a:extLst>
              <a:ext uri="{FF2B5EF4-FFF2-40B4-BE49-F238E27FC236}">
                <a16:creationId xmlns:a16="http://schemas.microsoft.com/office/drawing/2014/main" id="{41B8E0EC-0687-204E-A963-4A6C5DBDC037}"/>
              </a:ext>
            </a:extLst>
          </p:cNvPr>
          <p:cNvSpPr txBox="1">
            <a:spLocks noChangeArrowheads="1"/>
          </p:cNvSpPr>
          <p:nvPr/>
        </p:nvSpPr>
        <p:spPr bwMode="auto">
          <a:xfrm>
            <a:off x="4247535" y="2290521"/>
            <a:ext cx="445312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a:spcBef>
                <a:spcPct val="0"/>
              </a:spcBef>
              <a:buFontTx/>
              <a:buNone/>
              <a:defRPr/>
            </a:pPr>
            <a:r>
              <a:rPr lang="en-GB" altLang="en-US" sz="3000" b="1" dirty="0">
                <a:solidFill>
                  <a:schemeClr val="tx1">
                    <a:lumMod val="50000"/>
                    <a:lumOff val="50000"/>
                  </a:schemeClr>
                </a:solidFill>
              </a:rPr>
              <a:t>Were your predictions correct?</a:t>
            </a:r>
          </a:p>
          <a:p>
            <a:pPr algn="ctr">
              <a:spcBef>
                <a:spcPct val="0"/>
              </a:spcBef>
              <a:buFontTx/>
              <a:buNone/>
              <a:defRPr/>
            </a:pPr>
            <a:endParaRPr lang="en-GB" altLang="en-US" sz="3000" b="1" dirty="0">
              <a:solidFill>
                <a:schemeClr val="tx1">
                  <a:lumMod val="50000"/>
                  <a:lumOff val="50000"/>
                </a:schemeClr>
              </a:solidFill>
            </a:endParaRPr>
          </a:p>
          <a:p>
            <a:pPr algn="ctr">
              <a:spcBef>
                <a:spcPct val="0"/>
              </a:spcBef>
              <a:buFontTx/>
              <a:buNone/>
              <a:defRPr/>
            </a:pPr>
            <a:r>
              <a:rPr lang="en-GB" altLang="en-US" sz="3000" b="1" dirty="0">
                <a:solidFill>
                  <a:schemeClr val="tx1">
                    <a:lumMod val="50000"/>
                    <a:lumOff val="50000"/>
                  </a:schemeClr>
                </a:solidFill>
              </a:rPr>
              <a:t>What did your results tell you?</a:t>
            </a:r>
          </a:p>
          <a:p>
            <a:pPr algn="ctr">
              <a:spcBef>
                <a:spcPct val="0"/>
              </a:spcBef>
              <a:buFontTx/>
              <a:buNone/>
              <a:defRPr/>
            </a:pPr>
            <a:endParaRPr lang="en-GB" altLang="en-US" sz="3000" b="1" dirty="0">
              <a:solidFill>
                <a:schemeClr val="tx1">
                  <a:lumMod val="50000"/>
                  <a:lumOff val="50000"/>
                </a:schemeClr>
              </a:solidFill>
            </a:endParaRPr>
          </a:p>
          <a:p>
            <a:pPr algn="ctr">
              <a:spcBef>
                <a:spcPct val="0"/>
              </a:spcBef>
              <a:buFontTx/>
              <a:buNone/>
              <a:defRPr/>
            </a:pPr>
            <a:r>
              <a:rPr lang="en-GB" altLang="en-US" sz="3000" b="1" dirty="0">
                <a:solidFill>
                  <a:schemeClr val="tx1">
                    <a:lumMod val="50000"/>
                    <a:lumOff val="50000"/>
                  </a:schemeClr>
                </a:solidFill>
              </a:rPr>
              <a:t>How else can your results be presented?</a:t>
            </a:r>
          </a:p>
        </p:txBody>
      </p:sp>
    </p:spTree>
    <p:extLst>
      <p:ext uri="{BB962C8B-B14F-4D97-AF65-F5344CB8AC3E}">
        <p14:creationId xmlns:p14="http://schemas.microsoft.com/office/powerpoint/2010/main" val="3395169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80">
                                          <p:stCondLst>
                                            <p:cond delay="0"/>
                                          </p:stCondLst>
                                        </p:cTn>
                                        <p:tgtEl>
                                          <p:spTgt spid="13"/>
                                        </p:tgtEl>
                                      </p:cBhvr>
                                    </p:animEffect>
                                    <p:anim calcmode="lin" valueType="num">
                                      <p:cBhvr>
                                        <p:cTn id="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3" dur="26">
                                          <p:stCondLst>
                                            <p:cond delay="650"/>
                                          </p:stCondLst>
                                        </p:cTn>
                                        <p:tgtEl>
                                          <p:spTgt spid="13"/>
                                        </p:tgtEl>
                                      </p:cBhvr>
                                      <p:to x="100000" y="60000"/>
                                    </p:animScale>
                                    <p:animScale>
                                      <p:cBhvr>
                                        <p:cTn id="14" dur="166" decel="50000">
                                          <p:stCondLst>
                                            <p:cond delay="676"/>
                                          </p:stCondLst>
                                        </p:cTn>
                                        <p:tgtEl>
                                          <p:spTgt spid="13"/>
                                        </p:tgtEl>
                                      </p:cBhvr>
                                      <p:to x="100000" y="100000"/>
                                    </p:animScale>
                                    <p:animScale>
                                      <p:cBhvr>
                                        <p:cTn id="15" dur="26">
                                          <p:stCondLst>
                                            <p:cond delay="1312"/>
                                          </p:stCondLst>
                                        </p:cTn>
                                        <p:tgtEl>
                                          <p:spTgt spid="13"/>
                                        </p:tgtEl>
                                      </p:cBhvr>
                                      <p:to x="100000" y="80000"/>
                                    </p:animScale>
                                    <p:animScale>
                                      <p:cBhvr>
                                        <p:cTn id="16" dur="166" decel="50000">
                                          <p:stCondLst>
                                            <p:cond delay="1338"/>
                                          </p:stCondLst>
                                        </p:cTn>
                                        <p:tgtEl>
                                          <p:spTgt spid="13"/>
                                        </p:tgtEl>
                                      </p:cBhvr>
                                      <p:to x="100000" y="100000"/>
                                    </p:animScale>
                                    <p:animScale>
                                      <p:cBhvr>
                                        <p:cTn id="17" dur="26">
                                          <p:stCondLst>
                                            <p:cond delay="1642"/>
                                          </p:stCondLst>
                                        </p:cTn>
                                        <p:tgtEl>
                                          <p:spTgt spid="13"/>
                                        </p:tgtEl>
                                      </p:cBhvr>
                                      <p:to x="100000" y="90000"/>
                                    </p:animScale>
                                    <p:animScale>
                                      <p:cBhvr>
                                        <p:cTn id="18" dur="166" decel="50000">
                                          <p:stCondLst>
                                            <p:cond delay="1668"/>
                                          </p:stCondLst>
                                        </p:cTn>
                                        <p:tgtEl>
                                          <p:spTgt spid="13"/>
                                        </p:tgtEl>
                                      </p:cBhvr>
                                      <p:to x="100000" y="100000"/>
                                    </p:animScale>
                                    <p:animScale>
                                      <p:cBhvr>
                                        <p:cTn id="19" dur="26">
                                          <p:stCondLst>
                                            <p:cond delay="1808"/>
                                          </p:stCondLst>
                                        </p:cTn>
                                        <p:tgtEl>
                                          <p:spTgt spid="13"/>
                                        </p:tgtEl>
                                      </p:cBhvr>
                                      <p:to x="100000" y="95000"/>
                                    </p:animScale>
                                    <p:animScale>
                                      <p:cBhvr>
                                        <p:cTn id="20" dur="166" decel="50000">
                                          <p:stCondLst>
                                            <p:cond delay="1834"/>
                                          </p:stCondLst>
                                        </p:cTn>
                                        <p:tgtEl>
                                          <p:spTgt spid="1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8" name="Slide Number Placeholder 8">
            <a:extLst>
              <a:ext uri="{FF2B5EF4-FFF2-40B4-BE49-F238E27FC236}">
                <a16:creationId xmlns:a16="http://schemas.microsoft.com/office/drawing/2014/main" id="{31DD0000-A430-8349-9379-812A3A6BF9BE}"/>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7</a:t>
            </a:fld>
            <a:endParaRPr lang="en-US" altLang="en-US" sz="1100" dirty="0">
              <a:solidFill>
                <a:srgbClr val="595959"/>
              </a:solidFill>
            </a:endParaRPr>
          </a:p>
        </p:txBody>
      </p:sp>
      <p:sp>
        <p:nvSpPr>
          <p:cNvPr id="11" name="TextBox 5">
            <a:extLst>
              <a:ext uri="{FF2B5EF4-FFF2-40B4-BE49-F238E27FC236}">
                <a16:creationId xmlns:a16="http://schemas.microsoft.com/office/drawing/2014/main" id="{CB086BD5-C85A-A947-B4E6-0379C94FFE1D}"/>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002060"/>
                </a:solidFill>
              </a:rPr>
              <a:t>ANALYSING EVERYDAY AIR PRESSURE</a:t>
            </a:r>
          </a:p>
        </p:txBody>
      </p:sp>
      <p:sp>
        <p:nvSpPr>
          <p:cNvPr id="12" name="TextBox 11">
            <a:extLst>
              <a:ext uri="{FF2B5EF4-FFF2-40B4-BE49-F238E27FC236}">
                <a16:creationId xmlns:a16="http://schemas.microsoft.com/office/drawing/2014/main" id="{3CB6D4F3-7BFE-8E4B-A167-14414C837A9D}"/>
              </a:ext>
            </a:extLst>
          </p:cNvPr>
          <p:cNvSpPr txBox="1"/>
          <p:nvPr/>
        </p:nvSpPr>
        <p:spPr>
          <a:xfrm>
            <a:off x="-412027" y="2292894"/>
            <a:ext cx="3557193" cy="461665"/>
          </a:xfrm>
          <a:prstGeom prst="rect">
            <a:avLst/>
          </a:prstGeom>
          <a:noFill/>
        </p:spPr>
        <p:txBody>
          <a:bodyPr wrap="square" rtlCol="0">
            <a:spAutoFit/>
          </a:bodyPr>
          <a:lstStyle/>
          <a:p>
            <a:pPr algn="ctr"/>
            <a:endParaRPr lang="en-GB" sz="2400" b="1" u="sng" dirty="0">
              <a:effectLst/>
              <a:latin typeface="+mj-lt"/>
            </a:endParaRPr>
          </a:p>
        </p:txBody>
      </p:sp>
      <p:grpSp>
        <p:nvGrpSpPr>
          <p:cNvPr id="15" name="Group 14">
            <a:extLst>
              <a:ext uri="{FF2B5EF4-FFF2-40B4-BE49-F238E27FC236}">
                <a16:creationId xmlns:a16="http://schemas.microsoft.com/office/drawing/2014/main" id="{3F82F90E-8C9A-DA49-A75A-28F2BB67E0A1}"/>
              </a:ext>
            </a:extLst>
          </p:cNvPr>
          <p:cNvGrpSpPr/>
          <p:nvPr/>
        </p:nvGrpSpPr>
        <p:grpSpPr>
          <a:xfrm>
            <a:off x="327119" y="2323971"/>
            <a:ext cx="5986294" cy="4192272"/>
            <a:chOff x="1294071" y="2059570"/>
            <a:chExt cx="5986294" cy="4192272"/>
          </a:xfrm>
        </p:grpSpPr>
        <p:pic>
          <p:nvPicPr>
            <p:cNvPr id="16" name="Picture 15">
              <a:extLst>
                <a:ext uri="{FF2B5EF4-FFF2-40B4-BE49-F238E27FC236}">
                  <a16:creationId xmlns:a16="http://schemas.microsoft.com/office/drawing/2014/main" id="{489A1F10-3152-9E46-BC4C-21574A1C6DDC}"/>
                </a:ext>
              </a:extLst>
            </p:cNvPr>
            <p:cNvPicPr>
              <a:picLocks noChangeAspect="1"/>
            </p:cNvPicPr>
            <p:nvPr/>
          </p:nvPicPr>
          <p:blipFill>
            <a:blip r:embed="rId3"/>
            <a:stretch>
              <a:fillRect/>
            </a:stretch>
          </p:blipFill>
          <p:spPr>
            <a:xfrm rot="16200000">
              <a:off x="2525813" y="1269778"/>
              <a:ext cx="3964759" cy="5544344"/>
            </a:xfrm>
            <a:prstGeom prst="rect">
              <a:avLst/>
            </a:prstGeom>
          </p:spPr>
        </p:pic>
        <p:sp>
          <p:nvSpPr>
            <p:cNvPr id="17" name="TextBox 16">
              <a:extLst>
                <a:ext uri="{FF2B5EF4-FFF2-40B4-BE49-F238E27FC236}">
                  <a16:creationId xmlns:a16="http://schemas.microsoft.com/office/drawing/2014/main" id="{D767EE66-5ECF-4549-980E-65660453FB19}"/>
                </a:ext>
              </a:extLst>
            </p:cNvPr>
            <p:cNvSpPr txBox="1"/>
            <p:nvPr/>
          </p:nvSpPr>
          <p:spPr>
            <a:xfrm>
              <a:off x="2503488" y="5882510"/>
              <a:ext cx="4376282" cy="369332"/>
            </a:xfrm>
            <a:prstGeom prst="rect">
              <a:avLst/>
            </a:prstGeom>
            <a:noFill/>
          </p:spPr>
          <p:txBody>
            <a:bodyPr wrap="square" rtlCol="0">
              <a:spAutoFit/>
            </a:bodyPr>
            <a:lstStyle/>
            <a:p>
              <a:r>
                <a:rPr lang="en-GB" dirty="0">
                  <a:latin typeface="+mj-lt"/>
                </a:rPr>
                <a:t>4 psi	   10 psi	      18 psi        25 psi</a:t>
              </a:r>
            </a:p>
          </p:txBody>
        </p:sp>
        <p:sp>
          <p:nvSpPr>
            <p:cNvPr id="19" name="TextBox 18">
              <a:extLst>
                <a:ext uri="{FF2B5EF4-FFF2-40B4-BE49-F238E27FC236}">
                  <a16:creationId xmlns:a16="http://schemas.microsoft.com/office/drawing/2014/main" id="{AE57907A-8822-824F-8C69-96FCE494FAE3}"/>
                </a:ext>
              </a:extLst>
            </p:cNvPr>
            <p:cNvSpPr txBox="1"/>
            <p:nvPr/>
          </p:nvSpPr>
          <p:spPr>
            <a:xfrm rot="16200000">
              <a:off x="-369593" y="3849515"/>
              <a:ext cx="3696659" cy="369332"/>
            </a:xfrm>
            <a:prstGeom prst="rect">
              <a:avLst/>
            </a:prstGeom>
            <a:noFill/>
          </p:spPr>
          <p:txBody>
            <a:bodyPr wrap="square" rtlCol="0">
              <a:spAutoFit/>
            </a:bodyPr>
            <a:lstStyle/>
            <a:p>
              <a:pPr algn="ctr"/>
              <a:r>
                <a:rPr lang="en-GB" dirty="0">
                  <a:latin typeface="+mj-lt"/>
                </a:rPr>
                <a:t>Bounce height (cm)</a:t>
              </a:r>
            </a:p>
          </p:txBody>
        </p:sp>
      </p:grpSp>
      <p:grpSp>
        <p:nvGrpSpPr>
          <p:cNvPr id="20" name="Group 19">
            <a:extLst>
              <a:ext uri="{FF2B5EF4-FFF2-40B4-BE49-F238E27FC236}">
                <a16:creationId xmlns:a16="http://schemas.microsoft.com/office/drawing/2014/main" id="{7F4CCCD0-0A7B-3F4B-BF78-8DE05E79F692}"/>
              </a:ext>
            </a:extLst>
          </p:cNvPr>
          <p:cNvGrpSpPr/>
          <p:nvPr/>
        </p:nvGrpSpPr>
        <p:grpSpPr>
          <a:xfrm>
            <a:off x="1314694" y="3199190"/>
            <a:ext cx="4478406" cy="2921594"/>
            <a:chOff x="2281646" y="2934789"/>
            <a:chExt cx="4478406" cy="2921594"/>
          </a:xfrm>
        </p:grpSpPr>
        <p:sp>
          <p:nvSpPr>
            <p:cNvPr id="21" name="Rectangle 20">
              <a:extLst>
                <a:ext uri="{FF2B5EF4-FFF2-40B4-BE49-F238E27FC236}">
                  <a16:creationId xmlns:a16="http://schemas.microsoft.com/office/drawing/2014/main" id="{4E42E7B1-0711-1440-822A-6810460D85F1}"/>
                </a:ext>
              </a:extLst>
            </p:cNvPr>
            <p:cNvSpPr/>
            <p:nvPr/>
          </p:nvSpPr>
          <p:spPr>
            <a:xfrm>
              <a:off x="2281646" y="5144952"/>
              <a:ext cx="1114697" cy="711431"/>
            </a:xfrm>
            <a:prstGeom prst="rect">
              <a:avLst/>
            </a:prstGeom>
            <a:blipFill>
              <a:blip r:embed="rId4"/>
              <a:tile tx="0" ty="0" sx="100000" sy="100000" flip="none" algn="tl"/>
            </a:bli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4C6B66F9-D2F4-D342-9DF2-3B32CB8A8AC1}"/>
                </a:ext>
              </a:extLst>
            </p:cNvPr>
            <p:cNvSpPr/>
            <p:nvPr/>
          </p:nvSpPr>
          <p:spPr>
            <a:xfrm>
              <a:off x="3398543" y="4384540"/>
              <a:ext cx="1114697" cy="1471843"/>
            </a:xfrm>
            <a:prstGeom prst="rect">
              <a:avLst/>
            </a:prstGeom>
            <a:blipFill>
              <a:blip r:embed="rId5"/>
              <a:tile tx="0" ty="0" sx="100000" sy="100000" flip="none" algn="tl"/>
            </a:bli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7C8829A9-8C16-E14D-A63A-6EA11857518B}"/>
                </a:ext>
              </a:extLst>
            </p:cNvPr>
            <p:cNvSpPr/>
            <p:nvPr/>
          </p:nvSpPr>
          <p:spPr>
            <a:xfrm>
              <a:off x="4521949" y="3683727"/>
              <a:ext cx="1114697" cy="2172656"/>
            </a:xfrm>
            <a:prstGeom prst="rect">
              <a:avLst/>
            </a:prstGeom>
            <a:blipFill>
              <a:blip r:embed="rId6"/>
              <a:tile tx="0" ty="0" sx="100000" sy="100000" flip="none" algn="tl"/>
            </a:bli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2B9DC36F-459D-A348-A8FB-17B0EF6B6F07}"/>
                </a:ext>
              </a:extLst>
            </p:cNvPr>
            <p:cNvSpPr/>
            <p:nvPr/>
          </p:nvSpPr>
          <p:spPr>
            <a:xfrm>
              <a:off x="5645355" y="2934789"/>
              <a:ext cx="1114697" cy="2919042"/>
            </a:xfrm>
            <a:prstGeom prst="rect">
              <a:avLst/>
            </a:prstGeom>
            <a:blipFill>
              <a:blip r:embed="rId7"/>
              <a:tile tx="0" ty="0" sx="100000" sy="100000" flip="none" algn="tl"/>
            </a:bli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107107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8" name="Slide Number Placeholder 8">
            <a:extLst>
              <a:ext uri="{FF2B5EF4-FFF2-40B4-BE49-F238E27FC236}">
                <a16:creationId xmlns:a16="http://schemas.microsoft.com/office/drawing/2014/main" id="{31DD0000-A430-8349-9379-812A3A6BF9BE}"/>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8</a:t>
            </a:fld>
            <a:endParaRPr lang="en-US" altLang="en-US" sz="1100" dirty="0">
              <a:solidFill>
                <a:srgbClr val="595959"/>
              </a:solidFill>
            </a:endParaRPr>
          </a:p>
        </p:txBody>
      </p:sp>
      <p:sp>
        <p:nvSpPr>
          <p:cNvPr id="11" name="TextBox 5">
            <a:extLst>
              <a:ext uri="{FF2B5EF4-FFF2-40B4-BE49-F238E27FC236}">
                <a16:creationId xmlns:a16="http://schemas.microsoft.com/office/drawing/2014/main" id="{CB086BD5-C85A-A947-B4E6-0379C94FFE1D}"/>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002060"/>
                </a:solidFill>
              </a:rPr>
              <a:t>ANALYSING EVERYDAY AIR PRESSURE</a:t>
            </a:r>
          </a:p>
        </p:txBody>
      </p:sp>
      <p:pic>
        <p:nvPicPr>
          <p:cNvPr id="25" name="Picture 4" descr="https://attachment.outlook.office.net/owa/seames@sandfieldclose.leicester.sch.uk/service.svc/s/GetFileAttachment?id=AAMkADFhZmY4NzMzLTQ1YjUtNDY4MS1iYTdiLTQwMmUzNGQ1Mjc2NABGAAAAAABXAMN1dmVMQrPr0mEWPMzlBwDnWeBNdQo5R6k47Z1LBHZqAAAAAAEJAADnWeBNdQo5R6k47Z1LBHZqAAL22ci5AAABEgAQAO4mqTsfVtNEutZJuwE2NS4%3D&amp;X-OWA-CANARY=JpdGe9gatUCYigTQgTwKuBBXpxAlDNYYOLY2lYxoY0aMwGyRgXG8dTM6dLsYdfRcbA7tZ8CF9Hs.&amp;token=eyJhbGciOiJSUzI1NiIsImtpZCI6IjA2MDBGOUY2NzQ2MjA3MzdFNzM0MDRFMjg3QzQ1QTgxOENCN0NFQjgiLCJ4NXQiOiJCZ0Q1OW5SaUJ6Zm5OQVRpaDhSYWdZeTN6cmciLCJ0eXAiOiJKV1QifQ.eyJ2ZXIiOiJFeGNoYW5nZS5DYWxsYmFjay5WMSIsImFwcGN0eHNlbmRlciI6Ik93YURvd25sb2FkQDlkYTkzMzg1LTNiNTYtNGZjYy05YWM3LWU2ZWI0MjhlZGMzOSIsImFwcGN0eCI6IntcIm1zZXhjaHByb3RcIjpcIm93YVwiLFwicHJpbWFyeXNpZFwiOlwiUy0xLTUtMjEtMjI2MjYwNjQ3Ny04MzMyOTkwMTktMjg1NDUzNDM1NS0yMzgxNzYzXCIsXCJwdWlkXCI6XCIxMTUzNzY1OTMxOTYwMTY2MzkwXCIsXCJvaWRcIjpcImE3YjgyZGQwLWI1MGEtNDEzNi1hMjlhLTk3YjJkYTJjMzAwMFwiLFwic2NvcGVcIjpcIk93YURvd25sb2FkXCJ9IiwibmJmIjoxNTM1Mzc4MjUzLCJleHAiOjE1MzUzNzg4NTMsImlzcyI6IjAwMDAwMDAyLTAwMDAtMGZmMS1jZTAwLTAwMDAwMDAwMDAwMEA5ZGE5MzM4NS0zYjU2LTRmY2MtOWFjNy1lNmViNDI4ZWRjMzkiLCJhdWQiOiIwMDAwMDAwMi0wMDAwLTBmZjEtY2UwMC0wMDAwMDAwMDAwMDAvYXR0YWNobWVudC5vdXRsb29rLm9mZmljZS5uZXRAOWRhOTMzODUtM2I1Ni00ZmNjLTlhYzctZTZlYjQyOGVkYzM5In0.QzNAR4dHK-ExoT32VvIH0au85c-zvkpGWl-YA3iHdMs4d4tkcd0-ydol9srKi2KBSCUcZvZ3yvOgbz1Uo5Ln2IpoVFn8dLZnFk6NBre7k6FDOYnVSNYxvZcv9eeslAQ7CTQ14gXD9I68Xf0VvvftjKs6wpTxaeP_k_wV8UKqKUsDgBFvBeLFv6BO4JVjUj-RpB8f8kaYKVPR85I7pquKRYbaIMVwkHIc9ND9RbPb_Dm-TMTrGbAhXtGSUy8nBz2ELMoMX2Kh60qXoPDCPhWWD4d4W0CgP1_eu2Rjon3ogTZ0QFcGjojL1G_zXYHdKOevPsiqgdG0oCm2UWfh5_1WAw&amp;owa=outlook.office.com&amp;isImagePreview=True">
            <a:extLst>
              <a:ext uri="{FF2B5EF4-FFF2-40B4-BE49-F238E27FC236}">
                <a16:creationId xmlns:a16="http://schemas.microsoft.com/office/drawing/2014/main" id="{77530A27-10AE-C04D-9332-B19B14D246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087" y="2081082"/>
            <a:ext cx="5913547" cy="4435161"/>
          </a:xfrm>
          <a:prstGeom prst="roundRect">
            <a:avLst>
              <a:gd name="adj" fmla="val 4802"/>
            </a:avLst>
          </a:prstGeom>
          <a:solidFill>
            <a:srgbClr val="FFFFFF">
              <a:shade val="85000"/>
            </a:srgbClr>
          </a:solidFill>
          <a:ln w="31750">
            <a:solidFill>
              <a:srgbClr val="133176"/>
            </a:solidFill>
            <a:miter lim="800000"/>
            <a:headEnd/>
            <a:tailEnd/>
          </a:ln>
          <a:effectLst/>
        </p:spPr>
      </p:pic>
    </p:spTree>
    <p:extLst>
      <p:ext uri="{BB962C8B-B14F-4D97-AF65-F5344CB8AC3E}">
        <p14:creationId xmlns:p14="http://schemas.microsoft.com/office/powerpoint/2010/main" val="9905632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8" name="Slide Number Placeholder 8">
            <a:extLst>
              <a:ext uri="{FF2B5EF4-FFF2-40B4-BE49-F238E27FC236}">
                <a16:creationId xmlns:a16="http://schemas.microsoft.com/office/drawing/2014/main" id="{31DD0000-A430-8349-9379-812A3A6BF9BE}"/>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9</a:t>
            </a:fld>
            <a:endParaRPr lang="en-US" altLang="en-US" sz="1100" dirty="0">
              <a:solidFill>
                <a:srgbClr val="595959"/>
              </a:solidFill>
            </a:endParaRPr>
          </a:p>
        </p:txBody>
      </p:sp>
      <p:sp>
        <p:nvSpPr>
          <p:cNvPr id="11" name="TextBox 5">
            <a:extLst>
              <a:ext uri="{FF2B5EF4-FFF2-40B4-BE49-F238E27FC236}">
                <a16:creationId xmlns:a16="http://schemas.microsoft.com/office/drawing/2014/main" id="{CB086BD5-C85A-A947-B4E6-0379C94FFE1D}"/>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002060"/>
                </a:solidFill>
              </a:rPr>
              <a:t>WHAT HAVE WE LEARNED TODAY?</a:t>
            </a:r>
          </a:p>
        </p:txBody>
      </p:sp>
      <p:sp>
        <p:nvSpPr>
          <p:cNvPr id="6" name="TextBox 12">
            <a:extLst>
              <a:ext uri="{FF2B5EF4-FFF2-40B4-BE49-F238E27FC236}">
                <a16:creationId xmlns:a16="http://schemas.microsoft.com/office/drawing/2014/main" id="{D2B459A3-31D8-4147-8654-38013199FB26}"/>
              </a:ext>
            </a:extLst>
          </p:cNvPr>
          <p:cNvSpPr txBox="1">
            <a:spLocks noChangeArrowheads="1"/>
          </p:cNvSpPr>
          <p:nvPr/>
        </p:nvSpPr>
        <p:spPr bwMode="auto">
          <a:xfrm>
            <a:off x="184150" y="2076212"/>
            <a:ext cx="8789248" cy="1800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marL="342900" indent="-342900">
              <a:spcBef>
                <a:spcPct val="0"/>
              </a:spcBef>
              <a:spcAft>
                <a:spcPts val="600"/>
              </a:spcAft>
              <a:defRPr/>
            </a:pPr>
            <a:r>
              <a:rPr lang="en-GB" altLang="en-US" b="1" i="1" dirty="0">
                <a:solidFill>
                  <a:schemeClr val="tx1">
                    <a:lumMod val="50000"/>
                    <a:lumOff val="50000"/>
                  </a:schemeClr>
                </a:solidFill>
              </a:rPr>
              <a:t>What pressure is and the forms it takes</a:t>
            </a:r>
          </a:p>
          <a:p>
            <a:pPr marL="342900" indent="-342900">
              <a:spcBef>
                <a:spcPct val="0"/>
              </a:spcBef>
              <a:spcAft>
                <a:spcPts val="600"/>
              </a:spcAft>
              <a:defRPr/>
            </a:pPr>
            <a:r>
              <a:rPr lang="en-GB" altLang="en-US" b="1" i="1" dirty="0">
                <a:solidFill>
                  <a:schemeClr val="tx1">
                    <a:lumMod val="50000"/>
                    <a:lumOff val="50000"/>
                  </a:schemeClr>
                </a:solidFill>
              </a:rPr>
              <a:t>How we use pressure in different ways</a:t>
            </a:r>
          </a:p>
          <a:p>
            <a:pPr marL="342900" indent="-342900">
              <a:spcBef>
                <a:spcPct val="0"/>
              </a:spcBef>
              <a:spcAft>
                <a:spcPts val="600"/>
              </a:spcAft>
              <a:defRPr/>
            </a:pPr>
            <a:r>
              <a:rPr lang="en-GB" altLang="en-US" b="1" i="1" dirty="0">
                <a:solidFill>
                  <a:schemeClr val="tx1">
                    <a:lumMod val="50000"/>
                    <a:lumOff val="50000"/>
                  </a:schemeClr>
                </a:solidFill>
              </a:rPr>
              <a:t>How to measure the effects of air pressure</a:t>
            </a:r>
          </a:p>
          <a:p>
            <a:pPr marL="342900" indent="-342900">
              <a:spcBef>
                <a:spcPct val="0"/>
              </a:spcBef>
              <a:spcAft>
                <a:spcPts val="600"/>
              </a:spcAft>
              <a:defRPr/>
            </a:pPr>
            <a:r>
              <a:rPr lang="en-GB" altLang="en-US" b="1" i="1" dirty="0">
                <a:solidFill>
                  <a:schemeClr val="tx1">
                    <a:lumMod val="50000"/>
                    <a:lumOff val="50000"/>
                  </a:schemeClr>
                </a:solidFill>
              </a:rPr>
              <a:t>We concluded our Pitch Perfect experiments</a:t>
            </a:r>
          </a:p>
        </p:txBody>
      </p:sp>
    </p:spTree>
    <p:extLst>
      <p:ext uri="{BB962C8B-B14F-4D97-AF65-F5344CB8AC3E}">
        <p14:creationId xmlns:p14="http://schemas.microsoft.com/office/powerpoint/2010/main" val="236739515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3DD103851B62549BC2360EB6DC619ED" ma:contentTypeVersion="10" ma:contentTypeDescription="Create a new document." ma:contentTypeScope="" ma:versionID="b9b0c55ad6c65f6cf8c72229c816fae9">
  <xsd:schema xmlns:xsd="http://www.w3.org/2001/XMLSchema" xmlns:xs="http://www.w3.org/2001/XMLSchema" xmlns:p="http://schemas.microsoft.com/office/2006/metadata/properties" xmlns:ns2="c7520106-09ff-44f8-a26a-506c2325c591" xmlns:ns3="213a1d3d-6baa-4fa0-bb69-c9ea02787b86" targetNamespace="http://schemas.microsoft.com/office/2006/metadata/properties" ma:root="true" ma:fieldsID="3a630ee33d29640ae7bc1917116a85b5" ns2:_="" ns3:_="">
    <xsd:import namespace="c7520106-09ff-44f8-a26a-506c2325c591"/>
    <xsd:import namespace="213a1d3d-6baa-4fa0-bb69-c9ea02787b8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520106-09ff-44f8-a26a-506c2325c591"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13a1d3d-6baa-4fa0-bb69-c9ea02787b8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c7520106-09ff-44f8-a26a-506c2325c591">
      <UserInfo>
        <DisplayName/>
        <AccountId xsi:nil="true"/>
        <AccountType/>
      </UserInfo>
    </SharedWithUsers>
  </documentManagement>
</p:properties>
</file>

<file path=customXml/itemProps1.xml><?xml version="1.0" encoding="utf-8"?>
<ds:datastoreItem xmlns:ds="http://schemas.openxmlformats.org/officeDocument/2006/customXml" ds:itemID="{B18C4BC3-DAAA-4B63-9CA9-090E2B54C903}"/>
</file>

<file path=customXml/itemProps2.xml><?xml version="1.0" encoding="utf-8"?>
<ds:datastoreItem xmlns:ds="http://schemas.openxmlformats.org/officeDocument/2006/customXml" ds:itemID="{CA00D99C-5BAF-41F6-B0BC-2F7B8A9E8EBC}"/>
</file>

<file path=customXml/itemProps3.xml><?xml version="1.0" encoding="utf-8"?>
<ds:datastoreItem xmlns:ds="http://schemas.openxmlformats.org/officeDocument/2006/customXml" ds:itemID="{3A504F2F-F6B8-4E6B-8055-DEDD6D05F477}"/>
</file>

<file path=docProps/app.xml><?xml version="1.0" encoding="utf-8"?>
<Properties xmlns="http://schemas.openxmlformats.org/officeDocument/2006/extended-properties" xmlns:vt="http://schemas.openxmlformats.org/officeDocument/2006/docPropsVTypes">
  <Template>Executive.thmx</Template>
  <TotalTime>50206</TotalTime>
  <Words>328</Words>
  <Application>Microsoft Macintosh PowerPoint</Application>
  <PresentationFormat>On-screen Show (4:3)</PresentationFormat>
  <Paragraphs>64</Paragraphs>
  <Slides>11</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Century Gothic</vt:lpstr>
      <vt:lpstr>Courier New</vt:lpstr>
      <vt:lpstr>Palatino Linotype</vt:lpstr>
      <vt:lpstr>Executive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Leicester City Football Club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Marketing</dc:creator>
  <cp:lastModifiedBy>Craig Sear</cp:lastModifiedBy>
  <cp:revision>269</cp:revision>
  <cp:lastPrinted>2016-09-05T12:38:26Z</cp:lastPrinted>
  <dcterms:created xsi:type="dcterms:W3CDTF">2016-01-29T16:12:45Z</dcterms:created>
  <dcterms:modified xsi:type="dcterms:W3CDTF">2019-09-25T08:53:49Z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MyDocuments">
    <vt:bool>true</vt:bool>
  </property>
  <property fmtid="{D5CDD505-2E9C-101B-9397-08002B2CF9AE}" pid="3" name="ContentTypeId">
    <vt:lpwstr>0x01010003DD103851B62549BC2360EB6DC619ED</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ies>
</file>