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340" r:id="rId2"/>
    <p:sldId id="317" r:id="rId3"/>
    <p:sldId id="331" r:id="rId4"/>
    <p:sldId id="332" r:id="rId5"/>
    <p:sldId id="333" r:id="rId6"/>
    <p:sldId id="334" r:id="rId7"/>
    <p:sldId id="335" r:id="rId8"/>
    <p:sldId id="336" r:id="rId9"/>
    <p:sldId id="337" r:id="rId10"/>
    <p:sldId id="338" r:id="rId11"/>
    <p:sldId id="339" r:id="rId12"/>
    <p:sldId id="328" r:id="rId13"/>
  </p:sldIdLst>
  <p:sldSz cx="9144000" cy="6858000" type="screen4x3"/>
  <p:notesSz cx="6797675" cy="9926638"/>
  <p:defaultTextStyle>
    <a:defPPr>
      <a:defRPr lang="en-US"/>
    </a:defPPr>
    <a:lvl1pPr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5pPr>
    <a:lvl6pPr marL="22860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6pPr>
    <a:lvl7pPr marL="27432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7pPr>
    <a:lvl8pPr marL="32004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8pPr>
    <a:lvl9pPr marL="36576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3176"/>
    <a:srgbClr val="CC0000"/>
    <a:srgbClr val="EEA4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A9CB8A-4C90-DB4D-BD35-58BEB2A85B2C}" v="1" dt="2019-09-25T13:19:45.3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25" autoAdjust="0"/>
    <p:restoredTop sz="86146" autoAdjust="0"/>
  </p:normalViewPr>
  <p:slideViewPr>
    <p:cSldViewPr snapToGrid="0" snapToObjects="1">
      <p:cViewPr varScale="1">
        <p:scale>
          <a:sx n="82" d="100"/>
          <a:sy n="82" d="100"/>
        </p:scale>
        <p:origin x="2040"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23" Type="http://schemas.openxmlformats.org/officeDocument/2006/relationships/customXml" Target="../customXml/item3.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customXml" Target="../customXml/item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e Martin" userId="cb0194a5-6d63-41ca-ace6-4751bda7921e" providerId="ADAL" clId="{43A9CB8A-4C90-DB4D-BD35-58BEB2A85B2C}"/>
    <pc:docChg chg="modSld">
      <pc:chgData name="Sue Martin" userId="cb0194a5-6d63-41ca-ace6-4751bda7921e" providerId="ADAL" clId="{43A9CB8A-4C90-DB4D-BD35-58BEB2A85B2C}" dt="2019-09-25T13:25:31.785" v="599" actId="20577"/>
      <pc:docMkLst>
        <pc:docMk/>
      </pc:docMkLst>
      <pc:sldChg chg="modNotesTx">
        <pc:chgData name="Sue Martin" userId="cb0194a5-6d63-41ca-ace6-4751bda7921e" providerId="ADAL" clId="{43A9CB8A-4C90-DB4D-BD35-58BEB2A85B2C}" dt="2019-09-25T13:19:35.665" v="2" actId="20577"/>
        <pc:sldMkLst>
          <pc:docMk/>
          <pc:sldMk cId="740159690" sldId="336"/>
        </pc:sldMkLst>
      </pc:sldChg>
      <pc:sldChg chg="modNotesTx">
        <pc:chgData name="Sue Martin" userId="cb0194a5-6d63-41ca-ace6-4751bda7921e" providerId="ADAL" clId="{43A9CB8A-4C90-DB4D-BD35-58BEB2A85B2C}" dt="2019-09-25T13:22:26.239" v="410" actId="20577"/>
        <pc:sldMkLst>
          <pc:docMk/>
          <pc:sldMk cId="2936706093" sldId="337"/>
        </pc:sldMkLst>
      </pc:sldChg>
      <pc:sldChg chg="modNotesTx">
        <pc:chgData name="Sue Martin" userId="cb0194a5-6d63-41ca-ace6-4751bda7921e" providerId="ADAL" clId="{43A9CB8A-4C90-DB4D-BD35-58BEB2A85B2C}" dt="2019-09-25T13:25:31.785" v="599" actId="20577"/>
        <pc:sldMkLst>
          <pc:docMk/>
          <pc:sldMk cId="3701432235" sldId="338"/>
        </pc:sldMkLst>
      </pc:sldChg>
    </pc:docChg>
  </pc:docChgLst>
  <pc:docChgLst>
    <pc:chgData name="Sue Martin" userId="cb0194a5-6d63-41ca-ace6-4751bda7921e" providerId="ADAL" clId="{DCB4BEB2-DF9B-724D-92F7-14129DDF5668}"/>
    <pc:docChg chg="undo addSld delSld modSld">
      <pc:chgData name="Sue Martin" userId="cb0194a5-6d63-41ca-ace6-4751bda7921e" providerId="ADAL" clId="{DCB4BEB2-DF9B-724D-92F7-14129DDF5668}" dt="2019-09-24T12:30:51.433" v="25" actId="732"/>
      <pc:docMkLst>
        <pc:docMk/>
      </pc:docMkLst>
      <pc:sldChg chg="del">
        <pc:chgData name="Sue Martin" userId="cb0194a5-6d63-41ca-ace6-4751bda7921e" providerId="ADAL" clId="{DCB4BEB2-DF9B-724D-92F7-14129DDF5668}" dt="2019-09-24T12:28:00.101" v="2" actId="2696"/>
        <pc:sldMkLst>
          <pc:docMk/>
          <pc:sldMk cId="0" sldId="256"/>
        </pc:sldMkLst>
      </pc:sldChg>
      <pc:sldChg chg="modSp">
        <pc:chgData name="Sue Martin" userId="cb0194a5-6d63-41ca-ace6-4751bda7921e" providerId="ADAL" clId="{DCB4BEB2-DF9B-724D-92F7-14129DDF5668}" dt="2019-09-24T10:06:44.628" v="0" actId="1076"/>
        <pc:sldMkLst>
          <pc:docMk/>
          <pc:sldMk cId="1697105570" sldId="339"/>
        </pc:sldMkLst>
        <pc:spChg chg="mod">
          <ac:chgData name="Sue Martin" userId="cb0194a5-6d63-41ca-ace6-4751bda7921e" providerId="ADAL" clId="{DCB4BEB2-DF9B-724D-92F7-14129DDF5668}" dt="2019-09-24T10:06:44.628" v="0" actId="1076"/>
          <ac:spMkLst>
            <pc:docMk/>
            <pc:sldMk cId="1697105570" sldId="339"/>
            <ac:spMk id="6" creationId="{1E18E574-59EC-D647-9907-EEC115C76467}"/>
          </ac:spMkLst>
        </pc:spChg>
      </pc:sldChg>
      <pc:sldChg chg="modSp add">
        <pc:chgData name="Sue Martin" userId="cb0194a5-6d63-41ca-ace6-4751bda7921e" providerId="ADAL" clId="{DCB4BEB2-DF9B-724D-92F7-14129DDF5668}" dt="2019-09-24T12:30:51.433" v="25" actId="732"/>
        <pc:sldMkLst>
          <pc:docMk/>
          <pc:sldMk cId="3571854235" sldId="340"/>
        </pc:sldMkLst>
        <pc:spChg chg="mod">
          <ac:chgData name="Sue Martin" userId="cb0194a5-6d63-41ca-ace6-4751bda7921e" providerId="ADAL" clId="{DCB4BEB2-DF9B-724D-92F7-14129DDF5668}" dt="2019-09-24T12:28:09.405" v="17" actId="20577"/>
          <ac:spMkLst>
            <pc:docMk/>
            <pc:sldMk cId="3571854235" sldId="340"/>
            <ac:spMk id="4103" creationId="{00000000-0000-0000-0000-000000000000}"/>
          </ac:spMkLst>
        </pc:spChg>
        <pc:picChg chg="mod modCrop">
          <ac:chgData name="Sue Martin" userId="cb0194a5-6d63-41ca-ace6-4751bda7921e" providerId="ADAL" clId="{DCB4BEB2-DF9B-724D-92F7-14129DDF5668}" dt="2019-09-24T12:30:51.433" v="25" actId="732"/>
          <ac:picMkLst>
            <pc:docMk/>
            <pc:sldMk cId="3571854235" sldId="340"/>
            <ac:picMk id="9" creationId="{A6E252C3-91C5-744F-981F-B80456EB2BE7}"/>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D:\City%20Science%20Stars\WingWars%20Chart.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Results!$B$1</c:f>
              <c:strCache>
                <c:ptCount val="1"/>
                <c:pt idx="0">
                  <c:v>Falcon</c:v>
                </c:pt>
              </c:strCache>
            </c:strRef>
          </c:tx>
          <c:spPr>
            <a:solidFill>
              <a:schemeClr val="accent1"/>
            </a:solidFill>
            <a:ln>
              <a:noFill/>
            </a:ln>
            <a:effectLst/>
          </c:spPr>
          <c:invertIfNegative val="0"/>
          <c:errBars>
            <c:errBarType val="both"/>
            <c:errValType val="stdErr"/>
            <c:noEndCap val="0"/>
            <c:spPr>
              <a:noFill/>
              <a:ln w="25400" cap="flat" cmpd="sng" algn="ctr">
                <a:solidFill>
                  <a:schemeClr val="tx1">
                    <a:lumMod val="65000"/>
                    <a:lumOff val="35000"/>
                  </a:schemeClr>
                </a:solidFill>
                <a:round/>
              </a:ln>
              <a:effectLst/>
            </c:spPr>
          </c:errBars>
          <c:cat>
            <c:strRef>
              <c:f>Results!$A$2:$A$4</c:f>
              <c:strCache>
                <c:ptCount val="3"/>
                <c:pt idx="0">
                  <c:v>Distance (m)</c:v>
                </c:pt>
                <c:pt idx="1">
                  <c:v>Time (s)</c:v>
                </c:pt>
                <c:pt idx="2">
                  <c:v>Speed (m/s)</c:v>
                </c:pt>
              </c:strCache>
            </c:strRef>
          </c:cat>
          <c:val>
            <c:numRef>
              <c:f>Results!$B$2:$B$4</c:f>
              <c:numCache>
                <c:formatCode>General</c:formatCode>
                <c:ptCount val="3"/>
                <c:pt idx="0">
                  <c:v>11.5</c:v>
                </c:pt>
                <c:pt idx="1">
                  <c:v>0</c:v>
                </c:pt>
                <c:pt idx="2">
                  <c:v>0</c:v>
                </c:pt>
              </c:numCache>
            </c:numRef>
          </c:val>
          <c:extLst>
            <c:ext xmlns:c16="http://schemas.microsoft.com/office/drawing/2014/chart" uri="{C3380CC4-5D6E-409C-BE32-E72D297353CC}">
              <c16:uniqueId val="{00000000-3DE2-744C-A857-DB831AA59BD0}"/>
            </c:ext>
          </c:extLst>
        </c:ser>
        <c:ser>
          <c:idx val="1"/>
          <c:order val="1"/>
          <c:tx>
            <c:strRef>
              <c:f>Results!$C$1</c:f>
              <c:strCache>
                <c:ptCount val="1"/>
                <c:pt idx="0">
                  <c:v>Condor</c:v>
                </c:pt>
              </c:strCache>
            </c:strRef>
          </c:tx>
          <c:spPr>
            <a:solidFill>
              <a:schemeClr val="accent2"/>
            </a:solidFill>
            <a:ln>
              <a:noFill/>
            </a:ln>
            <a:effectLst/>
          </c:spPr>
          <c:invertIfNegative val="0"/>
          <c:errBars>
            <c:errBarType val="both"/>
            <c:errValType val="stdErr"/>
            <c:noEndCap val="0"/>
            <c:spPr>
              <a:noFill/>
              <a:ln w="25400" cap="flat" cmpd="sng" algn="ctr">
                <a:solidFill>
                  <a:schemeClr val="tx1"/>
                </a:solidFill>
                <a:round/>
              </a:ln>
              <a:effectLst/>
            </c:spPr>
          </c:errBars>
          <c:cat>
            <c:strRef>
              <c:f>Results!$A$2:$A$4</c:f>
              <c:strCache>
                <c:ptCount val="3"/>
                <c:pt idx="0">
                  <c:v>Distance (m)</c:v>
                </c:pt>
                <c:pt idx="1">
                  <c:v>Time (s)</c:v>
                </c:pt>
                <c:pt idx="2">
                  <c:v>Speed (m/s)</c:v>
                </c:pt>
              </c:strCache>
            </c:strRef>
          </c:cat>
          <c:val>
            <c:numRef>
              <c:f>Results!$C$2:$C$4</c:f>
              <c:numCache>
                <c:formatCode>General</c:formatCode>
                <c:ptCount val="3"/>
                <c:pt idx="0">
                  <c:v>0</c:v>
                </c:pt>
                <c:pt idx="1">
                  <c:v>0</c:v>
                </c:pt>
                <c:pt idx="2">
                  <c:v>0</c:v>
                </c:pt>
              </c:numCache>
            </c:numRef>
          </c:val>
          <c:extLst>
            <c:ext xmlns:c16="http://schemas.microsoft.com/office/drawing/2014/chart" uri="{C3380CC4-5D6E-409C-BE32-E72D297353CC}">
              <c16:uniqueId val="{00000001-3DE2-744C-A857-DB831AA59BD0}"/>
            </c:ext>
          </c:extLst>
        </c:ser>
        <c:ser>
          <c:idx val="2"/>
          <c:order val="2"/>
          <c:tx>
            <c:strRef>
              <c:f>Results!$D$1</c:f>
              <c:strCache>
                <c:ptCount val="1"/>
                <c:pt idx="0">
                  <c:v>Unique</c:v>
                </c:pt>
              </c:strCache>
            </c:strRef>
          </c:tx>
          <c:spPr>
            <a:solidFill>
              <a:schemeClr val="accent3"/>
            </a:solidFill>
            <a:ln>
              <a:noFill/>
            </a:ln>
            <a:effectLst/>
          </c:spPr>
          <c:invertIfNegative val="0"/>
          <c:errBars>
            <c:errBarType val="both"/>
            <c:errValType val="stdErr"/>
            <c:noEndCap val="0"/>
            <c:spPr>
              <a:noFill/>
              <a:ln w="25400" cap="flat" cmpd="sng" algn="ctr">
                <a:solidFill>
                  <a:schemeClr val="tx1">
                    <a:lumMod val="65000"/>
                    <a:lumOff val="35000"/>
                  </a:schemeClr>
                </a:solidFill>
                <a:round/>
              </a:ln>
              <a:effectLst/>
            </c:spPr>
          </c:errBars>
          <c:cat>
            <c:strRef>
              <c:f>Results!$A$2:$A$4</c:f>
              <c:strCache>
                <c:ptCount val="3"/>
                <c:pt idx="0">
                  <c:v>Distance (m)</c:v>
                </c:pt>
                <c:pt idx="1">
                  <c:v>Time (s)</c:v>
                </c:pt>
                <c:pt idx="2">
                  <c:v>Speed (m/s)</c:v>
                </c:pt>
              </c:strCache>
            </c:strRef>
          </c:cat>
          <c:val>
            <c:numRef>
              <c:f>Results!$D$2:$D$4</c:f>
              <c:numCache>
                <c:formatCode>General</c:formatCode>
                <c:ptCount val="3"/>
                <c:pt idx="0">
                  <c:v>0</c:v>
                </c:pt>
                <c:pt idx="1">
                  <c:v>0</c:v>
                </c:pt>
                <c:pt idx="2">
                  <c:v>0</c:v>
                </c:pt>
              </c:numCache>
            </c:numRef>
          </c:val>
          <c:extLst>
            <c:ext xmlns:c16="http://schemas.microsoft.com/office/drawing/2014/chart" uri="{C3380CC4-5D6E-409C-BE32-E72D297353CC}">
              <c16:uniqueId val="{00000002-3DE2-744C-A857-DB831AA59BD0}"/>
            </c:ext>
          </c:extLst>
        </c:ser>
        <c:dLbls>
          <c:showLegendKey val="0"/>
          <c:showVal val="0"/>
          <c:showCatName val="0"/>
          <c:showSerName val="0"/>
          <c:showPercent val="0"/>
          <c:showBubbleSize val="0"/>
        </c:dLbls>
        <c:gapWidth val="219"/>
        <c:overlap val="-27"/>
        <c:axId val="614244472"/>
        <c:axId val="614243816"/>
      </c:barChart>
      <c:catAx>
        <c:axId val="614244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614243816"/>
        <c:crosses val="autoZero"/>
        <c:auto val="1"/>
        <c:lblAlgn val="ctr"/>
        <c:lblOffset val="100"/>
        <c:noMultiLvlLbl val="0"/>
      </c:catAx>
      <c:valAx>
        <c:axId val="6142438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6142444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eaLnBrk="1" hangingPunct="1">
              <a:defRPr sz="1200">
                <a:latin typeface="Palatino Linotype"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49688" y="0"/>
            <a:ext cx="2946400" cy="4968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6F3321F2-B093-4553-97C6-48DB6F96B1C8}" type="datetimeFigureOut">
              <a:rPr lang="en-US" altLang="en-US"/>
              <a:pPr>
                <a:defRPr/>
              </a:pPr>
              <a:t>9/25/19</a:t>
            </a:fld>
            <a:endParaRPr lang="en-US" alt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450" y="4714875"/>
            <a:ext cx="5438775" cy="4467225"/>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eaLnBrk="1" hangingPunct="1">
              <a:defRPr sz="1200">
                <a:latin typeface="Palatino Linotype"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49688" y="9428163"/>
            <a:ext cx="2946400"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7100455B-C723-48CC-865B-35341A3D01D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BDFFBAA-A316-48DA-8CC9-4618BE012330}" type="slidenum">
              <a:rPr lang="en-US" altLang="en-US" smtClean="0">
                <a:latin typeface="Palatino Linotype" panose="02040502050505030304" pitchFamily="18" charset="0"/>
              </a:rPr>
              <a:pPr>
                <a:spcBef>
                  <a:spcPct val="0"/>
                </a:spcBef>
              </a:pPr>
              <a:t>1</a:t>
            </a:fld>
            <a:endParaRPr lang="en-US" altLang="en-US">
              <a:latin typeface="Palatino Linotype" panose="02040502050505030304" pitchFamily="18" charset="0"/>
            </a:endParaRPr>
          </a:p>
        </p:txBody>
      </p:sp>
    </p:spTree>
    <p:extLst>
      <p:ext uri="{BB962C8B-B14F-4D97-AF65-F5344CB8AC3E}">
        <p14:creationId xmlns:p14="http://schemas.microsoft.com/office/powerpoint/2010/main" val="18671646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t>Point out to children that the scale is not written on the axis as would usually be expected at KS2 because it is being used to show and compare all the data collected in </a:t>
            </a:r>
            <a:r>
              <a:rPr lang="en-US"/>
              <a:t>one diagram.</a:t>
            </a:r>
            <a:endParaRPr lang="en-US" dirty="0"/>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10</a:t>
            </a:fld>
            <a:endParaRPr lang="en-US" altLang="en-US"/>
          </a:p>
        </p:txBody>
      </p:sp>
    </p:spTree>
    <p:extLst>
      <p:ext uri="{BB962C8B-B14F-4D97-AF65-F5344CB8AC3E}">
        <p14:creationId xmlns:p14="http://schemas.microsoft.com/office/powerpoint/2010/main" val="40736562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11</a:t>
            </a:fld>
            <a:endParaRPr lang="en-US" altLang="en-US"/>
          </a:p>
        </p:txBody>
      </p:sp>
    </p:spTree>
    <p:extLst>
      <p:ext uri="{BB962C8B-B14F-4D97-AF65-F5344CB8AC3E}">
        <p14:creationId xmlns:p14="http://schemas.microsoft.com/office/powerpoint/2010/main" val="36939168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1DDC7409-957D-4504-9870-9D540B7BD8BC}" type="slidenum">
              <a:rPr lang="en-US" altLang="en-US" smtClean="0">
                <a:latin typeface="Palatino Linotype" panose="02040502050505030304" pitchFamily="18" charset="0"/>
              </a:rPr>
              <a:pPr>
                <a:spcBef>
                  <a:spcPct val="0"/>
                </a:spcBef>
              </a:pPr>
              <a:t>12</a:t>
            </a:fld>
            <a:endParaRPr lang="en-US" altLang="en-US">
              <a:latin typeface="Palatino Linotype" panose="02040502050505030304" pitchFamily="18" charset="0"/>
            </a:endParaRPr>
          </a:p>
        </p:txBody>
      </p:sp>
    </p:spTree>
    <p:extLst>
      <p:ext uri="{BB962C8B-B14F-4D97-AF65-F5344CB8AC3E}">
        <p14:creationId xmlns:p14="http://schemas.microsoft.com/office/powerpoint/2010/main" val="39670457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2</a:t>
            </a:fld>
            <a:endParaRPr lang="en-US" altLang="en-US"/>
          </a:p>
        </p:txBody>
      </p:sp>
    </p:spTree>
    <p:extLst>
      <p:ext uri="{BB962C8B-B14F-4D97-AF65-F5344CB8AC3E}">
        <p14:creationId xmlns:p14="http://schemas.microsoft.com/office/powerpoint/2010/main" val="3175030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3</a:t>
            </a:fld>
            <a:endParaRPr lang="en-US" altLang="en-US"/>
          </a:p>
        </p:txBody>
      </p:sp>
    </p:spTree>
    <p:extLst>
      <p:ext uri="{BB962C8B-B14F-4D97-AF65-F5344CB8AC3E}">
        <p14:creationId xmlns:p14="http://schemas.microsoft.com/office/powerpoint/2010/main" val="1579889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4</a:t>
            </a:fld>
            <a:endParaRPr lang="en-US" altLang="en-US"/>
          </a:p>
        </p:txBody>
      </p:sp>
    </p:spTree>
    <p:extLst>
      <p:ext uri="{BB962C8B-B14F-4D97-AF65-F5344CB8AC3E}">
        <p14:creationId xmlns:p14="http://schemas.microsoft.com/office/powerpoint/2010/main" val="22592982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5</a:t>
            </a:fld>
            <a:endParaRPr lang="en-US" altLang="en-US"/>
          </a:p>
        </p:txBody>
      </p:sp>
    </p:spTree>
    <p:extLst>
      <p:ext uri="{BB962C8B-B14F-4D97-AF65-F5344CB8AC3E}">
        <p14:creationId xmlns:p14="http://schemas.microsoft.com/office/powerpoint/2010/main" val="22715314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6</a:t>
            </a:fld>
            <a:endParaRPr lang="en-US" altLang="en-US"/>
          </a:p>
        </p:txBody>
      </p:sp>
    </p:spTree>
    <p:extLst>
      <p:ext uri="{BB962C8B-B14F-4D97-AF65-F5344CB8AC3E}">
        <p14:creationId xmlns:p14="http://schemas.microsoft.com/office/powerpoint/2010/main" val="7871874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7</a:t>
            </a:fld>
            <a:endParaRPr lang="en-US" altLang="en-US"/>
          </a:p>
        </p:txBody>
      </p:sp>
    </p:spTree>
    <p:extLst>
      <p:ext uri="{BB962C8B-B14F-4D97-AF65-F5344CB8AC3E}">
        <p14:creationId xmlns:p14="http://schemas.microsoft.com/office/powerpoint/2010/main" val="39294817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t>For this experiment, I’d like you to think as a team which paper plane you think will spend</a:t>
            </a:r>
            <a:r>
              <a:rPr lang="en-US" baseline="0" dirty="0"/>
              <a:t> longest in the air, which will fly the furthest and which will be the fastest.</a:t>
            </a:r>
          </a:p>
          <a:p>
            <a:endParaRPr lang="en-US" baseline="0" dirty="0"/>
          </a:p>
          <a:p>
            <a:r>
              <a:rPr lang="en-US" baseline="0" dirty="0"/>
              <a:t>You’ll then each throw your planes down the runway. Please throw them gently, if you throw them too hard they tend to do flips or crash to the ground. Plus we don’t want to hurt anyone!</a:t>
            </a:r>
          </a:p>
          <a:p>
            <a:endParaRPr lang="en-US" baseline="0" dirty="0"/>
          </a:p>
          <a:p>
            <a:r>
              <a:rPr lang="en-US" baseline="0" dirty="0"/>
              <a:t>Tom will record the time they were airborne, and you can check how far your plane flew. From this, we can estimate the speed your plane was flying at.</a:t>
            </a:r>
          </a:p>
          <a:p>
            <a:endParaRPr lang="en-US" baseline="0" dirty="0"/>
          </a:p>
          <a:p>
            <a:r>
              <a:rPr lang="en-US" baseline="0" dirty="0"/>
              <a:t>Once we’ve collected this information, we will see if you’re hypotheses were right!</a:t>
            </a:r>
          </a:p>
          <a:p>
            <a:endParaRPr lang="en-US" baseline="0" dirty="0"/>
          </a:p>
          <a:p>
            <a:pPr lvl="0"/>
            <a:r>
              <a:rPr lang="en-GB" sz="1200" kern="1200" dirty="0">
                <a:solidFill>
                  <a:schemeClr val="tx1"/>
                </a:solidFill>
                <a:effectLst/>
                <a:latin typeface="+mn-lt"/>
                <a:ea typeface="MS PGothic" panose="020B0600070205080204" pitchFamily="34" charset="-128"/>
                <a:cs typeface="ＭＳ Ｐゴシック" charset="0"/>
              </a:rPr>
              <a:t>Flight tips</a:t>
            </a:r>
            <a:endParaRPr lang="en-GB" sz="1400" kern="1200" dirty="0">
              <a:solidFill>
                <a:schemeClr val="tx1"/>
              </a:solidFill>
              <a:effectLst/>
              <a:latin typeface="+mn-lt"/>
              <a:ea typeface="MS PGothic" panose="020B0600070205080204" pitchFamily="34" charset="-128"/>
              <a:cs typeface="ＭＳ Ｐゴシック" charset="0"/>
            </a:endParaRPr>
          </a:p>
          <a:p>
            <a:pPr lvl="1"/>
            <a:r>
              <a:rPr lang="en-GB" sz="1200" kern="1200" dirty="0">
                <a:solidFill>
                  <a:schemeClr val="tx1"/>
                </a:solidFill>
                <a:effectLst/>
                <a:latin typeface="+mn-lt"/>
                <a:ea typeface="MS PGothic" panose="020B0600070205080204" pitchFamily="34" charset="-128"/>
                <a:cs typeface="+mn-cs"/>
              </a:rPr>
              <a:t>Try to make sure that the condor planes have their wings tilted up like a V, as this will prevent them from flipping over in the air.</a:t>
            </a:r>
            <a:endParaRPr lang="en-GB" sz="1400" kern="1200" dirty="0">
              <a:solidFill>
                <a:schemeClr val="tx1"/>
              </a:solidFill>
              <a:effectLst/>
              <a:latin typeface="+mn-lt"/>
              <a:ea typeface="MS PGothic" panose="020B0600070205080204" pitchFamily="34" charset="-128"/>
              <a:cs typeface="+mn-cs"/>
            </a:endParaRPr>
          </a:p>
          <a:p>
            <a:endParaRPr lang="en-US" dirty="0"/>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8</a:t>
            </a:fld>
            <a:endParaRPr lang="en-US" altLang="en-US"/>
          </a:p>
        </p:txBody>
      </p:sp>
    </p:spTree>
    <p:extLst>
      <p:ext uri="{BB962C8B-B14F-4D97-AF65-F5344CB8AC3E}">
        <p14:creationId xmlns:p14="http://schemas.microsoft.com/office/powerpoint/2010/main" val="1037172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t>For this experiment, I’d like you to think as a team which paper plane you think will spend</a:t>
            </a:r>
            <a:r>
              <a:rPr lang="en-US" baseline="0" dirty="0"/>
              <a:t> longest in the air, which will fly the furthest and which will be the fastest.</a:t>
            </a:r>
          </a:p>
          <a:p>
            <a:endParaRPr lang="en-US" baseline="0" dirty="0"/>
          </a:p>
          <a:p>
            <a:r>
              <a:rPr lang="en-US" baseline="0" dirty="0"/>
              <a:t>You’ll then each throw your planes down the runway. Please throw them gently, if you throw them too hard they tend to do flips or crash to the ground. Plus we don’t want to hurt anyone!</a:t>
            </a:r>
          </a:p>
          <a:p>
            <a:endParaRPr lang="en-US" baseline="0" dirty="0"/>
          </a:p>
          <a:p>
            <a:r>
              <a:rPr lang="en-US" baseline="0" dirty="0"/>
              <a:t>We will record the time they were airborne, and you can check how far your plane flew. From this, we can estimate the speed your plane was flying at.</a:t>
            </a:r>
          </a:p>
          <a:p>
            <a:endParaRPr lang="en-US" baseline="0" dirty="0"/>
          </a:p>
          <a:p>
            <a:r>
              <a:rPr lang="en-US" baseline="0" dirty="0"/>
              <a:t>Once we’ve collected this information, we will see if you’re hypotheses were right!</a:t>
            </a:r>
          </a:p>
          <a:p>
            <a:endParaRPr lang="en-US" baseline="0" dirty="0"/>
          </a:p>
          <a:p>
            <a:endParaRPr lang="en-US" baseline="0" dirty="0"/>
          </a:p>
          <a:p>
            <a:r>
              <a:rPr lang="en-US" baseline="0" dirty="0"/>
              <a:t>Children are not required to know that speed is a measure of distance travelled in a given time but older/more able children will be able to use the data collected to make these calculations. Some children will require additional support and should be reassured that this is a higher-level understanding.</a:t>
            </a:r>
            <a:endParaRPr lang="en-US" dirty="0"/>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9</a:t>
            </a:fld>
            <a:endParaRPr lang="en-US" altLang="en-US"/>
          </a:p>
        </p:txBody>
      </p:sp>
    </p:spTree>
    <p:extLst>
      <p:ext uri="{BB962C8B-B14F-4D97-AF65-F5344CB8AC3E}">
        <p14:creationId xmlns:p14="http://schemas.microsoft.com/office/powerpoint/2010/main" val="21755852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lstStyle>
            <a:lvl1pPr>
              <a:lnSpc>
                <a:spcPct val="100000"/>
              </a:lnSpc>
              <a:defRPr sz="8000"/>
            </a:lvl1pPr>
          </a:lstStyle>
          <a:p>
            <a:r>
              <a:rPr lang="en-GB"/>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893287B5-9247-4480-BA93-72E1F87A5847}" type="datetime4">
              <a:rPr lang="en-US" altLang="en-US"/>
              <a:pPr>
                <a:defRPr/>
              </a:pPr>
              <a:t>September 25,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43DE620E-C998-43DF-9C78-78EF379813D6}" type="slidenum">
              <a:rPr lang="en-US" altLang="en-US"/>
              <a:pPr>
                <a:defRPr/>
              </a:pPr>
              <a:t>‹#›</a:t>
            </a:fld>
            <a:endParaRPr lang="en-US" altLang="en-US"/>
          </a:p>
        </p:txBody>
      </p:sp>
    </p:spTree>
    <p:extLst>
      <p:ext uri="{BB962C8B-B14F-4D97-AF65-F5344CB8AC3E}">
        <p14:creationId xmlns:p14="http://schemas.microsoft.com/office/powerpoint/2010/main" val="1660044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FFC11C21-182F-449A-9C12-C3FED3CE69A3}" type="datetime4">
              <a:rPr lang="en-US" altLang="en-US"/>
              <a:pPr>
                <a:defRPr/>
              </a:pPr>
              <a:t>September 25,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E6AE2F4-5F67-4ACE-BC58-C0DC3BCC16A9}" type="slidenum">
              <a:rPr lang="en-US" altLang="en-US"/>
              <a:pPr>
                <a:defRPr/>
              </a:pPr>
              <a:t>‹#›</a:t>
            </a:fld>
            <a:endParaRPr lang="en-US" altLang="en-US"/>
          </a:p>
        </p:txBody>
      </p:sp>
    </p:spTree>
    <p:extLst>
      <p:ext uri="{BB962C8B-B14F-4D97-AF65-F5344CB8AC3E}">
        <p14:creationId xmlns:p14="http://schemas.microsoft.com/office/powerpoint/2010/main" val="3329266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D4745776-2A61-45CE-9F44-14C93E113D76}" type="datetime4">
              <a:rPr lang="en-US" altLang="en-US"/>
              <a:pPr>
                <a:defRPr/>
              </a:pPr>
              <a:t>September 25,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D1386E7-0A3F-4DD8-9728-5B29420DF68D}" type="slidenum">
              <a:rPr lang="en-US" altLang="en-US"/>
              <a:pPr>
                <a:defRPr/>
              </a:pPr>
              <a:t>‹#›</a:t>
            </a:fld>
            <a:endParaRPr lang="en-US" altLang="en-US"/>
          </a:p>
        </p:txBody>
      </p:sp>
    </p:spTree>
    <p:extLst>
      <p:ext uri="{BB962C8B-B14F-4D97-AF65-F5344CB8AC3E}">
        <p14:creationId xmlns:p14="http://schemas.microsoft.com/office/powerpoint/2010/main" val="1866718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19D871C1-99A2-44AD-882C-B1C16F36D54A}" type="datetime4">
              <a:rPr lang="en-US" altLang="en-US"/>
              <a:pPr>
                <a:defRPr/>
              </a:pPr>
              <a:t>September 25,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281B75A-F655-4573-B9D0-7E56A8A409DE}" type="slidenum">
              <a:rPr lang="en-US" altLang="en-US"/>
              <a:pPr>
                <a:defRPr/>
              </a:pPr>
              <a:t>‹#›</a:t>
            </a:fld>
            <a:endParaRPr lang="en-US" altLang="en-US"/>
          </a:p>
        </p:txBody>
      </p:sp>
    </p:spTree>
    <p:extLst>
      <p:ext uri="{BB962C8B-B14F-4D97-AF65-F5344CB8AC3E}">
        <p14:creationId xmlns:p14="http://schemas.microsoft.com/office/powerpoint/2010/main" val="40232007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Oval 3"/>
          <p:cNvSpPr/>
          <p:nvPr/>
        </p:nvSpPr>
        <p:spPr>
          <a:xfrm>
            <a:off x="4495800" y="3924300"/>
            <a:ext cx="84138"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Oval 4"/>
          <p:cNvSpPr/>
          <p:nvPr/>
        </p:nvSpPr>
        <p:spPr>
          <a:xfrm>
            <a:off x="4695825" y="3924300"/>
            <a:ext cx="84138"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Oval 5"/>
          <p:cNvSpPr/>
          <p:nvPr/>
        </p:nvSpPr>
        <p:spPr>
          <a:xfrm>
            <a:off x="4297363" y="3924300"/>
            <a:ext cx="84137"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title"/>
          </p:nvPr>
        </p:nvSpPr>
        <p:spPr>
          <a:xfrm>
            <a:off x="722313" y="1371600"/>
            <a:ext cx="7772400" cy="2505075"/>
          </a:xfrm>
        </p:spPr>
        <p:txBody>
          <a:bodyPr/>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GB"/>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7" name="Date Placeholder 3"/>
          <p:cNvSpPr>
            <a:spLocks noGrp="1"/>
          </p:cNvSpPr>
          <p:nvPr>
            <p:ph type="dt" sz="half" idx="10"/>
          </p:nvPr>
        </p:nvSpPr>
        <p:spPr/>
        <p:txBody>
          <a:bodyPr/>
          <a:lstStyle>
            <a:lvl1pPr>
              <a:defRPr/>
            </a:lvl1pPr>
          </a:lstStyle>
          <a:p>
            <a:pPr>
              <a:defRPr/>
            </a:pPr>
            <a:fld id="{BF1DAF05-6E3C-481C-8241-46E7889DBE3C}" type="datetime4">
              <a:rPr lang="en-US" altLang="en-US"/>
              <a:pPr>
                <a:defRPr/>
              </a:pPr>
              <a:t>September 25, 2019</a:t>
            </a:fld>
            <a:endParaRPr lang="en-US" altLang="en-US"/>
          </a:p>
        </p:txBody>
      </p:sp>
      <p:sp>
        <p:nvSpPr>
          <p:cNvPr id="8" name="Footer Placeholder 4"/>
          <p:cNvSpPr>
            <a:spLocks noGrp="1"/>
          </p:cNvSpPr>
          <p:nvPr>
            <p:ph type="ftr" sz="quarter" idx="11"/>
          </p:nvPr>
        </p:nvSpPr>
        <p:spPr/>
        <p:txBody>
          <a:bodyPr/>
          <a:lstStyle>
            <a:lvl1pPr>
              <a:defRPr/>
            </a:lvl1pPr>
          </a:lstStyle>
          <a:p>
            <a:pPr>
              <a:defRPr/>
            </a:pPr>
            <a:r>
              <a:rPr lang="en-US"/>
              <a:t>Footer Text</a:t>
            </a:r>
          </a:p>
        </p:txBody>
      </p:sp>
      <p:sp>
        <p:nvSpPr>
          <p:cNvPr id="9" name="Slide Number Placeholder 5"/>
          <p:cNvSpPr>
            <a:spLocks noGrp="1"/>
          </p:cNvSpPr>
          <p:nvPr>
            <p:ph type="sldNum" sz="quarter" idx="12"/>
          </p:nvPr>
        </p:nvSpPr>
        <p:spPr/>
        <p:txBody>
          <a:bodyPr/>
          <a:lstStyle>
            <a:lvl1pPr>
              <a:defRPr/>
            </a:lvl1pPr>
          </a:lstStyle>
          <a:p>
            <a:pPr>
              <a:defRPr/>
            </a:pPr>
            <a:fld id="{03EF7D4D-5CCD-4672-A402-553C6746EAE3}" type="slidenum">
              <a:rPr lang="en-US" altLang="en-US"/>
              <a:pPr>
                <a:defRPr/>
              </a:pPr>
              <a:t>‹#›</a:t>
            </a:fld>
            <a:endParaRPr lang="en-US" altLang="en-US"/>
          </a:p>
        </p:txBody>
      </p:sp>
    </p:spTree>
    <p:extLst>
      <p:ext uri="{BB962C8B-B14F-4D97-AF65-F5344CB8AC3E}">
        <p14:creationId xmlns:p14="http://schemas.microsoft.com/office/powerpoint/2010/main" val="4117862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Content Placeholder 8"/>
          <p:cNvSpPr>
            <a:spLocks noGrp="1"/>
          </p:cNvSpPr>
          <p:nvPr>
            <p:ph sz="quarter" idx="13"/>
          </p:nvPr>
        </p:nvSpPr>
        <p:spPr>
          <a:xfrm>
            <a:off x="365760" y="1600200"/>
            <a:ext cx="4041648" cy="452628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4"/>
          </p:nvPr>
        </p:nvSpPr>
        <p:spPr/>
        <p:txBody>
          <a:bodyPr/>
          <a:lstStyle>
            <a:lvl1pPr>
              <a:defRPr/>
            </a:lvl1pPr>
          </a:lstStyle>
          <a:p>
            <a:pPr>
              <a:defRPr/>
            </a:pPr>
            <a:fld id="{29DE1EC8-73C9-4578-B230-533781676E03}" type="datetime4">
              <a:rPr lang="en-US" altLang="en-US"/>
              <a:pPr>
                <a:defRPr/>
              </a:pPr>
              <a:t>September 25, 2019</a:t>
            </a:fld>
            <a:endParaRPr lang="en-US" altLang="en-US"/>
          </a:p>
        </p:txBody>
      </p:sp>
      <p:sp>
        <p:nvSpPr>
          <p:cNvPr id="6" name="Footer Placeholder 4"/>
          <p:cNvSpPr>
            <a:spLocks noGrp="1"/>
          </p:cNvSpPr>
          <p:nvPr>
            <p:ph type="ftr" sz="quarter" idx="15"/>
          </p:nvPr>
        </p:nvSpPr>
        <p:spPr/>
        <p:txBody>
          <a:bodyPr/>
          <a:lstStyle>
            <a:lvl1pPr>
              <a:defRPr/>
            </a:lvl1pPr>
          </a:lstStyle>
          <a:p>
            <a:pPr>
              <a:defRPr/>
            </a:pPr>
            <a:r>
              <a:rPr lang="en-US"/>
              <a:t>Footer Text</a:t>
            </a:r>
            <a:endParaRPr lang="en-US" dirty="0"/>
          </a:p>
        </p:txBody>
      </p:sp>
      <p:sp>
        <p:nvSpPr>
          <p:cNvPr id="7" name="Slide Number Placeholder 5"/>
          <p:cNvSpPr>
            <a:spLocks noGrp="1"/>
          </p:cNvSpPr>
          <p:nvPr>
            <p:ph type="sldNum" sz="quarter" idx="16"/>
          </p:nvPr>
        </p:nvSpPr>
        <p:spPr/>
        <p:txBody>
          <a:bodyPr/>
          <a:lstStyle>
            <a:lvl1pPr>
              <a:defRPr/>
            </a:lvl1pPr>
          </a:lstStyle>
          <a:p>
            <a:pPr>
              <a:defRPr/>
            </a:pPr>
            <a:fld id="{48502B1B-C157-4B71-9457-8D777AA3948D}" type="slidenum">
              <a:rPr lang="en-US" altLang="en-US"/>
              <a:pPr>
                <a:defRPr/>
              </a:pPr>
              <a:t>‹#›</a:t>
            </a:fld>
            <a:endParaRPr lang="en-US" altLang="en-US"/>
          </a:p>
        </p:txBody>
      </p:sp>
    </p:spTree>
    <p:extLst>
      <p:ext uri="{BB962C8B-B14F-4D97-AF65-F5344CB8AC3E}">
        <p14:creationId xmlns:p14="http://schemas.microsoft.com/office/powerpoint/2010/main" val="41168948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11" name="Content Placeholder 10"/>
          <p:cNvSpPr>
            <a:spLocks noGrp="1"/>
          </p:cNvSpPr>
          <p:nvPr>
            <p:ph sz="quarter" idx="13"/>
          </p:nvPr>
        </p:nvSpPr>
        <p:spPr>
          <a:xfrm>
            <a:off x="457200" y="2212848"/>
            <a:ext cx="4041648" cy="391363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3"/>
          <p:cNvSpPr>
            <a:spLocks noGrp="1"/>
          </p:cNvSpPr>
          <p:nvPr>
            <p:ph type="dt" sz="half" idx="15"/>
          </p:nvPr>
        </p:nvSpPr>
        <p:spPr/>
        <p:txBody>
          <a:bodyPr/>
          <a:lstStyle>
            <a:lvl1pPr>
              <a:defRPr/>
            </a:lvl1pPr>
          </a:lstStyle>
          <a:p>
            <a:pPr>
              <a:defRPr/>
            </a:pPr>
            <a:fld id="{E23FFB60-D664-43A0-B246-2B8317F40811}" type="datetime4">
              <a:rPr lang="en-US" altLang="en-US"/>
              <a:pPr>
                <a:defRPr/>
              </a:pPr>
              <a:t>September 25, 2019</a:t>
            </a:fld>
            <a:endParaRPr lang="en-US" altLang="en-US"/>
          </a:p>
        </p:txBody>
      </p:sp>
      <p:sp>
        <p:nvSpPr>
          <p:cNvPr id="8" name="Footer Placeholder 4"/>
          <p:cNvSpPr>
            <a:spLocks noGrp="1"/>
          </p:cNvSpPr>
          <p:nvPr>
            <p:ph type="ftr" sz="quarter" idx="16"/>
          </p:nvPr>
        </p:nvSpPr>
        <p:spPr/>
        <p:txBody>
          <a:bodyPr/>
          <a:lstStyle>
            <a:lvl1pPr>
              <a:defRPr/>
            </a:lvl1pPr>
          </a:lstStyle>
          <a:p>
            <a:pPr>
              <a:defRPr/>
            </a:pPr>
            <a:r>
              <a:rPr lang="en-US"/>
              <a:t>Footer Text</a:t>
            </a:r>
            <a:endParaRPr lang="en-US" dirty="0"/>
          </a:p>
        </p:txBody>
      </p:sp>
      <p:sp>
        <p:nvSpPr>
          <p:cNvPr id="9" name="Slide Number Placeholder 5"/>
          <p:cNvSpPr>
            <a:spLocks noGrp="1"/>
          </p:cNvSpPr>
          <p:nvPr>
            <p:ph type="sldNum" sz="quarter" idx="17"/>
          </p:nvPr>
        </p:nvSpPr>
        <p:spPr/>
        <p:txBody>
          <a:bodyPr/>
          <a:lstStyle>
            <a:lvl1pPr>
              <a:defRPr/>
            </a:lvl1pPr>
          </a:lstStyle>
          <a:p>
            <a:pPr>
              <a:defRPr/>
            </a:pPr>
            <a:fld id="{E81FF958-733B-4DAE-A1C4-F3C2D95B726B}" type="slidenum">
              <a:rPr lang="en-US" altLang="en-US"/>
              <a:pPr>
                <a:defRPr/>
              </a:pPr>
              <a:t>‹#›</a:t>
            </a:fld>
            <a:endParaRPr lang="en-US" altLang="en-US"/>
          </a:p>
        </p:txBody>
      </p:sp>
    </p:spTree>
    <p:extLst>
      <p:ext uri="{BB962C8B-B14F-4D97-AF65-F5344CB8AC3E}">
        <p14:creationId xmlns:p14="http://schemas.microsoft.com/office/powerpoint/2010/main" val="3950666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B2644638-5795-4925-811C-466331F8480D}" type="datetime4">
              <a:rPr lang="en-US" altLang="en-US"/>
              <a:pPr>
                <a:defRPr/>
              </a:pPr>
              <a:t>September 25, 2019</a:t>
            </a:fld>
            <a:endParaRPr lang="en-US" altLang="en-US"/>
          </a:p>
        </p:txBody>
      </p:sp>
      <p:sp>
        <p:nvSpPr>
          <p:cNvPr id="4"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677902D5-E580-43F1-8C30-3CBAD3C6856C}" type="slidenum">
              <a:rPr lang="en-US" altLang="en-US"/>
              <a:pPr>
                <a:defRPr/>
              </a:pPr>
              <a:t>‹#›</a:t>
            </a:fld>
            <a:endParaRPr lang="en-US" altLang="en-US"/>
          </a:p>
        </p:txBody>
      </p:sp>
    </p:spTree>
    <p:extLst>
      <p:ext uri="{BB962C8B-B14F-4D97-AF65-F5344CB8AC3E}">
        <p14:creationId xmlns:p14="http://schemas.microsoft.com/office/powerpoint/2010/main" val="546727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9DD2E79-66E5-4071-A217-3FBA8CD05613}" type="datetime4">
              <a:rPr lang="en-US" altLang="en-US"/>
              <a:pPr>
                <a:defRPr/>
              </a:pPr>
              <a:t>September 25, 2019</a:t>
            </a:fld>
            <a:endParaRPr lang="en-US" altLang="en-US"/>
          </a:p>
        </p:txBody>
      </p:sp>
      <p:sp>
        <p:nvSpPr>
          <p:cNvPr id="3"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256AF65B-A409-46CE-AA8F-65024D9D6C21}" type="slidenum">
              <a:rPr lang="en-US" altLang="en-US"/>
              <a:pPr>
                <a:defRPr/>
              </a:pPr>
              <a:t>‹#›</a:t>
            </a:fld>
            <a:endParaRPr lang="en-US" altLang="en-US"/>
          </a:p>
        </p:txBody>
      </p:sp>
    </p:spTree>
    <p:extLst>
      <p:ext uri="{BB962C8B-B14F-4D97-AF65-F5344CB8AC3E}">
        <p14:creationId xmlns:p14="http://schemas.microsoft.com/office/powerpoint/2010/main" val="1893666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lstStyle>
            <a:lvl1pPr algn="ctr">
              <a:lnSpc>
                <a:spcPct val="100000"/>
              </a:lnSpc>
              <a:defRPr sz="2800" b="0">
                <a:effectLst>
                  <a:outerShdw blurRad="50800" dist="25400" dir="5400000" algn="t" rotWithShape="0">
                    <a:prstClr val="black">
                      <a:alpha val="25000"/>
                    </a:prstClr>
                  </a:outerShdw>
                </a:effectLst>
              </a:defRPr>
            </a:lvl1pPr>
          </a:lstStyle>
          <a:p>
            <a:r>
              <a:rPr lang="en-GB"/>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A146B6CB-E667-4122-AD43-C62536220CD6}" type="datetime4">
              <a:rPr lang="en-US" altLang="en-US"/>
              <a:pPr>
                <a:defRPr/>
              </a:pPr>
              <a:t>September 25, 2019</a:t>
            </a:fld>
            <a:endParaRPr lang="en-US" altLang="en-US"/>
          </a:p>
        </p:txBody>
      </p:sp>
      <p:sp>
        <p:nvSpPr>
          <p:cNvPr id="6"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55A37B58-8AB3-42E7-820E-5E11395B907A}" type="slidenum">
              <a:rPr lang="en-US" altLang="en-US"/>
              <a:pPr>
                <a:defRPr/>
              </a:pPr>
              <a:t>‹#›</a:t>
            </a:fld>
            <a:endParaRPr lang="en-US" altLang="en-US"/>
          </a:p>
        </p:txBody>
      </p:sp>
    </p:spTree>
    <p:extLst>
      <p:ext uri="{BB962C8B-B14F-4D97-AF65-F5344CB8AC3E}">
        <p14:creationId xmlns:p14="http://schemas.microsoft.com/office/powerpoint/2010/main" val="17754308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lstStyle>
            <a:lvl1pPr algn="ctr">
              <a:lnSpc>
                <a:spcPct val="100000"/>
              </a:lnSpc>
              <a:defRPr sz="2800" b="0"/>
            </a:lvl1pPr>
          </a:lstStyle>
          <a:p>
            <a:r>
              <a:rPr lang="en-GB"/>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rtlCol="0">
            <a:normAutofit/>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a:t>Drag picture to placeholder or click icon to add</a:t>
            </a:r>
            <a:endParaRPr lang="en-US" noProof="0"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E23F83EE-786E-4FCA-A8DC-724DE4E5E9D7}" type="datetime4">
              <a:rPr lang="en-US" altLang="en-US"/>
              <a:pPr>
                <a:defRPr/>
              </a:pPr>
              <a:t>September 25, 2019</a:t>
            </a:fld>
            <a:endParaRPr lang="en-US" altLang="en-US"/>
          </a:p>
        </p:txBody>
      </p:sp>
      <p:sp>
        <p:nvSpPr>
          <p:cNvPr id="6"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9AF92B8D-3079-4447-93C2-B56A947B8528}" type="slidenum">
              <a:rPr lang="en-US" altLang="en-US"/>
              <a:pPr>
                <a:defRPr/>
              </a:pPr>
              <a:t>‹#›</a:t>
            </a:fld>
            <a:endParaRPr lang="en-US" altLang="en-US"/>
          </a:p>
        </p:txBody>
      </p:sp>
    </p:spTree>
    <p:extLst>
      <p:ext uri="{BB962C8B-B14F-4D97-AF65-F5344CB8AC3E}">
        <p14:creationId xmlns:p14="http://schemas.microsoft.com/office/powerpoint/2010/main" val="3100536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4.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GB"/>
              <a:t>Click to edit Master title style</a:t>
            </a:r>
            <a:endParaRPr lang="en-US" dirty="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endParaRPr lang="en-US" altLang="en-US"/>
          </a:p>
        </p:txBody>
      </p:sp>
      <p:sp>
        <p:nvSpPr>
          <p:cNvPr id="4" name="Date Placeholder 3"/>
          <p:cNvSpPr>
            <a:spLocks noGrp="1"/>
          </p:cNvSpPr>
          <p:nvPr>
            <p:ph type="dt" sz="half" idx="2"/>
          </p:nvPr>
        </p:nvSpPr>
        <p:spPr>
          <a:xfrm>
            <a:off x="6362700" y="6356350"/>
            <a:ext cx="2085975" cy="365125"/>
          </a:xfrm>
          <a:prstGeom prst="rect">
            <a:avLst/>
          </a:prstGeom>
        </p:spPr>
        <p:txBody>
          <a:bodyPr vert="horz" wrap="square" lIns="91440" tIns="45720" rIns="45720" bIns="45720" numCol="1" anchor="ctr" anchorCtr="0" compatLnSpc="1">
            <a:prstTxWarp prst="textNoShape">
              <a:avLst/>
            </a:prstTxWarp>
          </a:bodyPr>
          <a:lstStyle>
            <a:lvl1pPr algn="r" eaLnBrk="1" hangingPunct="1">
              <a:defRPr sz="1200">
                <a:solidFill>
                  <a:srgbClr val="595959"/>
                </a:solidFill>
                <a:latin typeface="Century Gothic" panose="020B0502020202020204" pitchFamily="34" charset="0"/>
              </a:defRPr>
            </a:lvl1pPr>
          </a:lstStyle>
          <a:p>
            <a:pPr>
              <a:defRPr/>
            </a:pPr>
            <a:fld id="{C14E96C5-C98F-4898-8CF6-91953A696EBC}" type="datetime4">
              <a:rPr lang="en-US" altLang="en-US"/>
              <a:pPr>
                <a:defRPr/>
              </a:pPr>
              <a:t>September 25, 2019</a:t>
            </a:fld>
            <a:endParaRPr lang="en-US" altLang="en-US"/>
          </a:p>
        </p:txBody>
      </p:sp>
      <p:sp>
        <p:nvSpPr>
          <p:cNvPr id="5" name="Footer Placeholder 4"/>
          <p:cNvSpPr>
            <a:spLocks noGrp="1"/>
          </p:cNvSpPr>
          <p:nvPr>
            <p:ph type="ftr" sz="quarter" idx="3"/>
          </p:nvPr>
        </p:nvSpPr>
        <p:spPr>
          <a:xfrm>
            <a:off x="658813" y="6356350"/>
            <a:ext cx="2847975" cy="365125"/>
          </a:xfrm>
          <a:prstGeom prst="rect">
            <a:avLst/>
          </a:prstGeom>
        </p:spPr>
        <p:txBody>
          <a:bodyPr vert="horz" lIns="45720" tIns="45720" rIns="91440" bIns="45720" rtlCol="0" anchor="ctr"/>
          <a:lstStyle>
            <a:lvl1pPr algn="l" eaLnBrk="1" fontAlgn="auto" hangingPunct="1">
              <a:spcBef>
                <a:spcPts val="0"/>
              </a:spcBef>
              <a:spcAft>
                <a:spcPts val="0"/>
              </a:spcAft>
              <a:defRPr sz="1200">
                <a:solidFill>
                  <a:schemeClr val="tx1">
                    <a:lumMod val="65000"/>
                    <a:lumOff val="35000"/>
                  </a:schemeClr>
                </a:solidFill>
                <a:latin typeface="Century Gothic" pitchFamily="34" charset="0"/>
                <a:ea typeface="+mn-ea"/>
                <a:cs typeface="+mn-cs"/>
              </a:defRPr>
            </a:lvl1pPr>
          </a:lstStyle>
          <a:p>
            <a:pPr>
              <a:defRPr/>
            </a:pPr>
            <a:r>
              <a:rPr lang="en-US"/>
              <a:t>Footer Text</a:t>
            </a:r>
            <a:endParaRPr lang="en-US" dirty="0"/>
          </a:p>
        </p:txBody>
      </p:sp>
      <p:sp>
        <p:nvSpPr>
          <p:cNvPr id="6" name="Slide Number Placeholder 5"/>
          <p:cNvSpPr>
            <a:spLocks noGrp="1"/>
          </p:cNvSpPr>
          <p:nvPr>
            <p:ph type="sldNum" sz="quarter" idx="4"/>
          </p:nvPr>
        </p:nvSpPr>
        <p:spPr>
          <a:xfrm>
            <a:off x="8543925" y="6356350"/>
            <a:ext cx="561975" cy="365125"/>
          </a:xfrm>
          <a:prstGeom prst="rect">
            <a:avLst/>
          </a:prstGeom>
        </p:spPr>
        <p:txBody>
          <a:bodyPr vert="horz" wrap="square" lIns="27432" tIns="45720" rIns="45720" bIns="45720" numCol="1" anchor="ctr" anchorCtr="0" compatLnSpc="1">
            <a:prstTxWarp prst="textNoShape">
              <a:avLst/>
            </a:prstTxWarp>
          </a:bodyPr>
          <a:lstStyle>
            <a:lvl1pPr eaLnBrk="1" hangingPunct="1">
              <a:defRPr sz="1200">
                <a:solidFill>
                  <a:srgbClr val="595959"/>
                </a:solidFill>
                <a:latin typeface="Century Gothic" panose="020B0502020202020204" pitchFamily="34" charset="0"/>
              </a:defRPr>
            </a:lvl1pPr>
          </a:lstStyle>
          <a:p>
            <a:pPr>
              <a:defRPr/>
            </a:pPr>
            <a:fld id="{A817B575-07F8-4C6D-85F2-DB1C48AA17AB}" type="slidenum">
              <a:rPr lang="en-US" altLang="en-US"/>
              <a:pPr>
                <a:defRPr/>
              </a:pPr>
              <a:t>‹#›</a:t>
            </a:fld>
            <a:endParaRPr lang="en-US" altLang="en-US"/>
          </a:p>
        </p:txBody>
      </p:sp>
      <p:pic>
        <p:nvPicPr>
          <p:cNvPr id="9" name="Picture 8" descr="A close up of a logo&#10;&#10;Description automatically generated">
            <a:extLst>
              <a:ext uri="{FF2B5EF4-FFF2-40B4-BE49-F238E27FC236}">
                <a16:creationId xmlns:a16="http://schemas.microsoft.com/office/drawing/2014/main" id="{A6BBC0B9-6197-C64C-BDFB-080786D62F49}"/>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50091" cy="231802"/>
          </a:xfrm>
          <a:prstGeom prst="rect">
            <a:avLst/>
          </a:prstGeom>
        </p:spPr>
      </p:pic>
      <p:grpSp>
        <p:nvGrpSpPr>
          <p:cNvPr id="10" name="Group 9">
            <a:extLst>
              <a:ext uri="{FF2B5EF4-FFF2-40B4-BE49-F238E27FC236}">
                <a16:creationId xmlns:a16="http://schemas.microsoft.com/office/drawing/2014/main" id="{12FD7177-C99E-B447-864A-FA89A4340138}"/>
              </a:ext>
            </a:extLst>
          </p:cNvPr>
          <p:cNvGrpSpPr/>
          <p:nvPr userDrawn="1"/>
        </p:nvGrpSpPr>
        <p:grpSpPr>
          <a:xfrm>
            <a:off x="306904" y="324873"/>
            <a:ext cx="2955851" cy="918868"/>
            <a:chOff x="1477968" y="1451354"/>
            <a:chExt cx="6361772" cy="1977646"/>
          </a:xfrm>
        </p:grpSpPr>
        <p:pic>
          <p:nvPicPr>
            <p:cNvPr id="11" name="Picture 13">
              <a:extLst>
                <a:ext uri="{FF2B5EF4-FFF2-40B4-BE49-F238E27FC236}">
                  <a16:creationId xmlns:a16="http://schemas.microsoft.com/office/drawing/2014/main" id="{E6A0A285-E488-CF4E-BEBE-E1460920AA34}"/>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bwMode="auto">
            <a:xfrm>
              <a:off x="1477968" y="1802567"/>
              <a:ext cx="1715493" cy="13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a:extLst>
                <a:ext uri="{FF2B5EF4-FFF2-40B4-BE49-F238E27FC236}">
                  <a16:creationId xmlns:a16="http://schemas.microsoft.com/office/drawing/2014/main" id="{F2AF2C87-AE80-F347-85CB-4E82C3E19633}"/>
                </a:ext>
              </a:extLst>
            </p:cNvPr>
            <p:cNvPicPr>
              <a:picLocks noChangeAspect="1"/>
            </p:cNvPicPr>
            <p:nvPr/>
          </p:nvPicPr>
          <p:blipFill>
            <a:blip r:embed="rId15">
              <a:extLst>
                <a:ext uri="{28A0092B-C50C-407E-A947-70E740481C1C}">
                  <a14:useLocalDpi xmlns:a14="http://schemas.microsoft.com/office/drawing/2010/main" val="0"/>
                </a:ext>
              </a:extLst>
            </a:blip>
            <a:srcRect/>
            <a:stretch/>
          </p:blipFill>
          <p:spPr bwMode="auto">
            <a:xfrm>
              <a:off x="5862094" y="1451354"/>
              <a:ext cx="1977646" cy="197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
              <a:extLst>
                <a:ext uri="{FF2B5EF4-FFF2-40B4-BE49-F238E27FC236}">
                  <a16:creationId xmlns:a16="http://schemas.microsoft.com/office/drawing/2014/main" id="{C34C4215-DC87-F344-877D-4DB96E4A071B}"/>
                </a:ext>
              </a:extLst>
            </p:cNvPr>
            <p:cNvPicPr>
              <a:picLocks noChangeAspect="1"/>
            </p:cNvPicPr>
            <p:nvPr/>
          </p:nvPicPr>
          <p:blipFill>
            <a:blip r:embed="rId16">
              <a:extLst>
                <a:ext uri="{28A0092B-C50C-407E-A947-70E740481C1C}">
                  <a14:useLocalDpi xmlns:a14="http://schemas.microsoft.com/office/drawing/2010/main" val="0"/>
                </a:ext>
              </a:extLst>
            </a:blip>
            <a:srcRect/>
            <a:stretch/>
          </p:blipFill>
          <p:spPr bwMode="auto">
            <a:xfrm>
              <a:off x="3689609" y="1802567"/>
              <a:ext cx="1752600" cy="13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a:extLst>
                <a:ext uri="{FF2B5EF4-FFF2-40B4-BE49-F238E27FC236}">
                  <a16:creationId xmlns:a16="http://schemas.microsoft.com/office/drawing/2014/main" id="{14B7C3BA-875E-194F-85C7-43C97A963800}"/>
                </a:ext>
              </a:extLst>
            </p:cNvPr>
            <p:cNvCxnSpPr/>
            <p:nvPr/>
          </p:nvCxnSpPr>
          <p:spPr>
            <a:xfrm>
              <a:off x="3423684"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5FDAC9C-EDD8-2B4F-9507-BEE5BC6AAF2B}"/>
                </a:ext>
              </a:extLst>
            </p:cNvPr>
            <p:cNvCxnSpPr/>
            <p:nvPr/>
          </p:nvCxnSpPr>
          <p:spPr>
            <a:xfrm>
              <a:off x="5720316"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spTree>
  </p:cSld>
  <p:clrMap bg1="lt1" tx1="dk1" bg2="lt2" tx2="dk2" accent1="accent1" accent2="accent2" accent3="accent3" accent4="accent4" accent5="accent5" accent6="accent6" hlink="hlink" folHlink="folHlink"/>
  <p:sldLayoutIdLst>
    <p:sldLayoutId id="2147484356" r:id="rId1"/>
    <p:sldLayoutId id="2147484357" r:id="rId2"/>
    <p:sldLayoutId id="2147484366" r:id="rId3"/>
    <p:sldLayoutId id="2147484358" r:id="rId4"/>
    <p:sldLayoutId id="2147484359" r:id="rId5"/>
    <p:sldLayoutId id="2147484360" r:id="rId6"/>
    <p:sldLayoutId id="2147484361" r:id="rId7"/>
    <p:sldLayoutId id="2147484362" r:id="rId8"/>
    <p:sldLayoutId id="2147484363" r:id="rId9"/>
    <p:sldLayoutId id="2147484364" r:id="rId10"/>
    <p:sldLayoutId id="2147484365" r:id="rId11"/>
  </p:sldLayoutIdLst>
  <p:hf hdr="0" ftr="0"/>
  <p:txStyles>
    <p:titleStyle>
      <a:lvl1pPr algn="ctr" rtl="0" eaLnBrk="0" fontAlgn="base" hangingPunct="0">
        <a:lnSpc>
          <a:spcPts val="5800"/>
        </a:lnSpc>
        <a:spcBef>
          <a:spcPct val="0"/>
        </a:spcBef>
        <a:spcAft>
          <a:spcPct val="0"/>
        </a:spcAft>
        <a:defRPr sz="5400" kern="1200">
          <a:solidFill>
            <a:schemeClr val="tx2"/>
          </a:solidFill>
          <a:effectLst>
            <a:outerShdw blurRad="63500" dist="38100" dir="5400000" algn="t" rotWithShape="0">
              <a:prstClr val="black">
                <a:alpha val="25000"/>
              </a:prstClr>
            </a:outerShdw>
          </a:effectLst>
          <a:latin typeface="+mn-lt"/>
          <a:ea typeface="MS PGothic" panose="020B0600070205080204" pitchFamily="34" charset="-128"/>
          <a:cs typeface="ＭＳ Ｐゴシック" charset="0"/>
        </a:defRPr>
      </a:lvl1pPr>
      <a:lvl2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2pPr>
      <a:lvl3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3pPr>
      <a:lvl4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4pPr>
      <a:lvl5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5pPr>
      <a:lvl6pPr marL="4572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6pPr>
      <a:lvl7pPr marL="9144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7pPr>
      <a:lvl8pPr marL="13716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8pPr>
      <a:lvl9pPr marL="18288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rgbClr val="7F7F7F"/>
          </a:solidFill>
          <a:latin typeface="+mj-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Courier New" panose="02070309020205020404" pitchFamily="49" charset="0"/>
        <a:buChar char="o"/>
        <a:defRPr sz="1600" kern="1200">
          <a:solidFill>
            <a:srgbClr val="7F7F7F"/>
          </a:solidFill>
          <a:latin typeface="+mj-lt"/>
          <a:ea typeface="MS PGothic"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1600" kern="1200">
          <a:solidFill>
            <a:srgbClr val="7F7F7F"/>
          </a:solidFill>
          <a:latin typeface="+mj-lt"/>
          <a:ea typeface="MS PGothic" panose="020B0600070205080204" pitchFamily="34" charset="-128"/>
          <a:cs typeface="+mn-cs"/>
        </a:defRPr>
      </a:lvl3pPr>
      <a:lvl4pPr marL="1600200" indent="-228600" algn="l" rtl="0" eaLnBrk="0" fontAlgn="base" hangingPunct="0">
        <a:spcBef>
          <a:spcPct val="20000"/>
        </a:spcBef>
        <a:spcAft>
          <a:spcPct val="0"/>
        </a:spcAft>
        <a:buFont typeface="Courier New" panose="02070309020205020404" pitchFamily="49" charset="0"/>
        <a:buChar char="o"/>
        <a:defRPr sz="1600" kern="1200">
          <a:solidFill>
            <a:srgbClr val="7F7F7F"/>
          </a:solidFill>
          <a:latin typeface="+mj-lt"/>
          <a:ea typeface="MS PGothic"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rgbClr val="7F7F7F"/>
          </a:solidFill>
          <a:latin typeface="+mj-lt"/>
          <a:ea typeface="MS PGothic" panose="020B0600070205080204" pitchFamily="34" charset="-128"/>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mailto:alex.evans@lcfc.co.uk" TargetMode="External"/><Relationship Id="rId7"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hyperlink" Target="mailto:sarah.eames@pstt.org.uk"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gif"/><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11.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4.gif"/><Relationship Id="rId5" Type="http://schemas.openxmlformats.org/officeDocument/2006/relationships/image" Target="../media/image13.gif"/><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6.gif"/><Relationship Id="rId4" Type="http://schemas.microsoft.com/office/2007/relationships/hdphoto" Target="../media/hdphoto4.wdp"/></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microsoft.com/office/2007/relationships/hdphoto" Target="../media/hdphoto6.wdp"/><Relationship Id="rId4" Type="http://schemas.microsoft.com/office/2007/relationships/hdphoto" Target="../media/hdphoto5.wdp"/></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png"/><Relationship Id="rId7" Type="http://schemas.microsoft.com/office/2007/relationships/hdphoto" Target="../media/hdphoto8.wdp"/><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0.png"/><Relationship Id="rId5" Type="http://schemas.microsoft.com/office/2007/relationships/hdphoto" Target="../media/hdphoto7.wdp"/><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0BEB4A2C-52F8-1D47-B19E-648C370E40B4}"/>
              </a:ext>
            </a:extLst>
          </p:cNvPr>
          <p:cNvPicPr>
            <a:picLocks noChangeAspect="1"/>
          </p:cNvPicPr>
          <p:nvPr/>
        </p:nvPicPr>
        <p:blipFill rotWithShape="1">
          <a:blip r:embed="rId3">
            <a:extLst>
              <a:ext uri="{28A0092B-C50C-407E-A947-70E740481C1C}">
                <a14:useLocalDpi xmlns:a14="http://schemas.microsoft.com/office/drawing/2010/main" val="0"/>
              </a:ext>
            </a:extLst>
          </a:blip>
          <a:srcRect l="3286" t="1663" r="5973"/>
          <a:stretch/>
        </p:blipFill>
        <p:spPr>
          <a:xfrm>
            <a:off x="201448" y="1366887"/>
            <a:ext cx="8741103" cy="5267041"/>
          </a:xfrm>
          <a:prstGeom prst="roundRect">
            <a:avLst>
              <a:gd name="adj" fmla="val 2797"/>
            </a:avLst>
          </a:prstGeom>
          <a:solidFill>
            <a:srgbClr val="FFFFFF">
              <a:shade val="85000"/>
            </a:srgbClr>
          </a:solidFill>
          <a:ln w="28575">
            <a:solidFill>
              <a:srgbClr val="133176"/>
            </a:solidFill>
          </a:ln>
          <a:effectLst/>
        </p:spPr>
        <p:style>
          <a:lnRef idx="2">
            <a:schemeClr val="dk1"/>
          </a:lnRef>
          <a:fillRef idx="1">
            <a:schemeClr val="lt1"/>
          </a:fillRef>
          <a:effectRef idx="0">
            <a:schemeClr val="dk1"/>
          </a:effectRef>
          <a:fontRef idx="minor">
            <a:schemeClr val="dk1"/>
          </a:fontRef>
        </p:style>
      </p:pic>
      <p:sp>
        <p:nvSpPr>
          <p:cNvPr id="4103" name="TextBox 19"/>
          <p:cNvSpPr txBox="1">
            <a:spLocks noChangeArrowheads="1"/>
          </p:cNvSpPr>
          <p:nvPr/>
        </p:nvSpPr>
        <p:spPr bwMode="auto">
          <a:xfrm>
            <a:off x="201448" y="1425502"/>
            <a:ext cx="87411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eaLnBrk="1" hangingPunct="1">
              <a:spcBef>
                <a:spcPct val="0"/>
              </a:spcBef>
              <a:buFontTx/>
              <a:buNone/>
            </a:pPr>
            <a:r>
              <a:rPr lang="en-US" altLang="en-US" sz="3200" b="1" dirty="0">
                <a:solidFill>
                  <a:schemeClr val="bg1"/>
                </a:solidFill>
              </a:rPr>
              <a:t>CITY SCIENCE STARS: On the Wing</a:t>
            </a:r>
          </a:p>
          <a:p>
            <a:pPr algn="ctr" eaLnBrk="1" hangingPunct="1">
              <a:spcBef>
                <a:spcPct val="0"/>
              </a:spcBef>
              <a:buFontTx/>
              <a:buNone/>
            </a:pPr>
            <a:endParaRPr lang="en-US" altLang="en-US" sz="2000" dirty="0">
              <a:solidFill>
                <a:schemeClr val="bg1"/>
              </a:solidFill>
            </a:endParaRPr>
          </a:p>
          <a:p>
            <a:pPr algn="ctr" eaLnBrk="1" hangingPunct="1">
              <a:spcBef>
                <a:spcPct val="0"/>
              </a:spcBef>
              <a:buFontTx/>
              <a:buNone/>
            </a:pPr>
            <a:r>
              <a:rPr lang="en-US" altLang="en-US" sz="2000" dirty="0">
                <a:solidFill>
                  <a:schemeClr val="bg1"/>
                </a:solidFill>
              </a:rPr>
              <a:t> </a:t>
            </a:r>
          </a:p>
        </p:txBody>
      </p:sp>
      <p:sp>
        <p:nvSpPr>
          <p:cNvPr id="4105" name="AutoShape 14" descr="Image result for next"/>
          <p:cNvSpPr>
            <a:spLocks noChangeAspect="1" noChangeArrowheads="1"/>
          </p:cNvSpPr>
          <p:nvPr/>
        </p:nvSpPr>
        <p:spPr bwMode="auto">
          <a:xfrm>
            <a:off x="14922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spcBef>
                <a:spcPct val="0"/>
              </a:spcBef>
              <a:buFontTx/>
              <a:buNone/>
            </a:pPr>
            <a:endParaRPr lang="en-GB" altLang="en-US" sz="1800">
              <a:solidFill>
                <a:schemeClr val="tx1"/>
              </a:solidFill>
              <a:latin typeface="Palatino Linotype" panose="02040502050505030304" pitchFamily="18" charset="0"/>
            </a:endParaRPr>
          </a:p>
        </p:txBody>
      </p:sp>
    </p:spTree>
    <p:extLst>
      <p:ext uri="{BB962C8B-B14F-4D97-AF65-F5344CB8AC3E}">
        <p14:creationId xmlns:p14="http://schemas.microsoft.com/office/powerpoint/2010/main" val="35718542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2" name="Slide Number Placeholder 8">
            <a:extLst>
              <a:ext uri="{FF2B5EF4-FFF2-40B4-BE49-F238E27FC236}">
                <a16:creationId xmlns:a16="http://schemas.microsoft.com/office/drawing/2014/main" id="{54D1E117-D903-B642-80B0-408D5102F3A3}"/>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10</a:t>
            </a:fld>
            <a:endParaRPr lang="en-US" altLang="en-US" sz="1100" dirty="0">
              <a:solidFill>
                <a:srgbClr val="595959"/>
              </a:solidFill>
            </a:endParaRPr>
          </a:p>
        </p:txBody>
      </p:sp>
      <p:sp>
        <p:nvSpPr>
          <p:cNvPr id="5" name="TextBox 5">
            <a:extLst>
              <a:ext uri="{FF2B5EF4-FFF2-40B4-BE49-F238E27FC236}">
                <a16:creationId xmlns:a16="http://schemas.microsoft.com/office/drawing/2014/main" id="{E83CF69E-DA09-8740-A778-0AD71E5D6D9C}"/>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002060"/>
                </a:solidFill>
              </a:rPr>
              <a:t>OUR RESULTS!</a:t>
            </a:r>
          </a:p>
        </p:txBody>
      </p:sp>
      <p:graphicFrame>
        <p:nvGraphicFramePr>
          <p:cNvPr id="33" name="Chart 32">
            <a:extLst>
              <a:ext uri="{FF2B5EF4-FFF2-40B4-BE49-F238E27FC236}">
                <a16:creationId xmlns:a16="http://schemas.microsoft.com/office/drawing/2014/main" id="{D025EB22-2BDC-834A-889C-52C910745058}"/>
              </a:ext>
            </a:extLst>
          </p:cNvPr>
          <p:cNvGraphicFramePr>
            <a:graphicFrameLocks/>
          </p:cNvGraphicFramePr>
          <p:nvPr>
            <p:extLst>
              <p:ext uri="{D42A27DB-BD31-4B8C-83A1-F6EECF244321}">
                <p14:modId xmlns:p14="http://schemas.microsoft.com/office/powerpoint/2010/main" val="3900373062"/>
              </p:ext>
            </p:extLst>
          </p:nvPr>
        </p:nvGraphicFramePr>
        <p:xfrm>
          <a:off x="277980" y="2044699"/>
          <a:ext cx="8637420" cy="426005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014322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2" name="Slide Number Placeholder 8">
            <a:extLst>
              <a:ext uri="{FF2B5EF4-FFF2-40B4-BE49-F238E27FC236}">
                <a16:creationId xmlns:a16="http://schemas.microsoft.com/office/drawing/2014/main" id="{54D1E117-D903-B642-80B0-408D5102F3A3}"/>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11</a:t>
            </a:fld>
            <a:endParaRPr lang="en-US" altLang="en-US" sz="1100" dirty="0">
              <a:solidFill>
                <a:srgbClr val="595959"/>
              </a:solidFill>
            </a:endParaRPr>
          </a:p>
        </p:txBody>
      </p:sp>
      <p:sp>
        <p:nvSpPr>
          <p:cNvPr id="5" name="TextBox 5">
            <a:extLst>
              <a:ext uri="{FF2B5EF4-FFF2-40B4-BE49-F238E27FC236}">
                <a16:creationId xmlns:a16="http://schemas.microsoft.com/office/drawing/2014/main" id="{E83CF69E-DA09-8740-A778-0AD71E5D6D9C}"/>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002060"/>
                </a:solidFill>
              </a:rPr>
              <a:t>OUR CONCLUSIONS</a:t>
            </a:r>
          </a:p>
        </p:txBody>
      </p:sp>
      <p:sp>
        <p:nvSpPr>
          <p:cNvPr id="6" name="TextBox 5">
            <a:extLst>
              <a:ext uri="{FF2B5EF4-FFF2-40B4-BE49-F238E27FC236}">
                <a16:creationId xmlns:a16="http://schemas.microsoft.com/office/drawing/2014/main" id="{1E18E574-59EC-D647-9907-EEC115C76467}"/>
              </a:ext>
            </a:extLst>
          </p:cNvPr>
          <p:cNvSpPr txBox="1"/>
          <p:nvPr/>
        </p:nvSpPr>
        <p:spPr>
          <a:xfrm>
            <a:off x="184150" y="1948201"/>
            <a:ext cx="8151506" cy="2031325"/>
          </a:xfrm>
          <a:prstGeom prst="rect">
            <a:avLst/>
          </a:prstGeom>
          <a:noFill/>
        </p:spPr>
        <p:txBody>
          <a:bodyPr wrap="square" rtlCol="0">
            <a:spAutoFit/>
          </a:bodyPr>
          <a:lstStyle/>
          <a:p>
            <a:pPr marL="285750" indent="-285750">
              <a:spcAft>
                <a:spcPts val="1200"/>
              </a:spcAft>
              <a:buFont typeface="Arial"/>
              <a:buChar char="•"/>
            </a:pPr>
            <a:r>
              <a:rPr lang="en-US" sz="2400" b="1" dirty="0">
                <a:solidFill>
                  <a:schemeClr val="tx1">
                    <a:lumMod val="50000"/>
                    <a:lumOff val="50000"/>
                  </a:schemeClr>
                </a:solidFill>
                <a:latin typeface="+mj-lt"/>
              </a:rPr>
              <a:t>Which wing shape is better for distance?</a:t>
            </a:r>
          </a:p>
          <a:p>
            <a:pPr marL="285750" indent="-285750">
              <a:spcAft>
                <a:spcPts val="1200"/>
              </a:spcAft>
              <a:buFont typeface="Arial"/>
              <a:buChar char="•"/>
            </a:pPr>
            <a:r>
              <a:rPr lang="en-US" sz="2400" b="1" dirty="0">
                <a:solidFill>
                  <a:schemeClr val="tx1">
                    <a:lumMod val="50000"/>
                    <a:lumOff val="50000"/>
                  </a:schemeClr>
                </a:solidFill>
                <a:latin typeface="+mj-lt"/>
              </a:rPr>
              <a:t>Which wing shape is better for airtime?</a:t>
            </a:r>
          </a:p>
          <a:p>
            <a:pPr marL="285750" indent="-285750">
              <a:spcAft>
                <a:spcPts val="1200"/>
              </a:spcAft>
              <a:buFont typeface="Arial"/>
              <a:buChar char="•"/>
            </a:pPr>
            <a:r>
              <a:rPr lang="en-US" sz="2400" b="1" dirty="0">
                <a:solidFill>
                  <a:schemeClr val="tx1">
                    <a:lumMod val="50000"/>
                    <a:lumOff val="50000"/>
                  </a:schemeClr>
                </a:solidFill>
                <a:latin typeface="+mj-lt"/>
              </a:rPr>
              <a:t>How else could we improve our designs?</a:t>
            </a:r>
          </a:p>
          <a:p>
            <a:pPr marL="285750" indent="-285750">
              <a:spcAft>
                <a:spcPts val="600"/>
              </a:spcAft>
              <a:buFont typeface="Arial"/>
              <a:buChar char="•"/>
            </a:pPr>
            <a:endParaRPr lang="en-US" sz="2400" b="1" dirty="0">
              <a:solidFill>
                <a:schemeClr val="tx1">
                  <a:lumMod val="50000"/>
                  <a:lumOff val="50000"/>
                </a:schemeClr>
              </a:solidFill>
              <a:latin typeface="+mj-lt"/>
            </a:endParaRPr>
          </a:p>
        </p:txBody>
      </p:sp>
    </p:spTree>
    <p:extLst>
      <p:ext uri="{BB962C8B-B14F-4D97-AF65-F5344CB8AC3E}">
        <p14:creationId xmlns:p14="http://schemas.microsoft.com/office/powerpoint/2010/main" val="16971055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C30B6C3E-090B-5B4E-9797-0535F26D2CEA}"/>
              </a:ext>
            </a:extLst>
          </p:cNvPr>
          <p:cNvGrpSpPr/>
          <p:nvPr/>
        </p:nvGrpSpPr>
        <p:grpSpPr>
          <a:xfrm>
            <a:off x="210208" y="2777590"/>
            <a:ext cx="8741104" cy="3887630"/>
            <a:chOff x="210208" y="-206692"/>
            <a:chExt cx="8741104" cy="3887630"/>
          </a:xfrm>
        </p:grpSpPr>
        <p:sp>
          <p:nvSpPr>
            <p:cNvPr id="14" name="Rounded Rectangle 13">
              <a:extLst>
                <a:ext uri="{FF2B5EF4-FFF2-40B4-BE49-F238E27FC236}">
                  <a16:creationId xmlns:a16="http://schemas.microsoft.com/office/drawing/2014/main" id="{443EDE69-1AEC-DF48-9536-BD0025987E6A}"/>
                </a:ext>
              </a:extLst>
            </p:cNvPr>
            <p:cNvSpPr/>
            <p:nvPr/>
          </p:nvSpPr>
          <p:spPr>
            <a:xfrm>
              <a:off x="210208" y="-206692"/>
              <a:ext cx="8741104" cy="3887630"/>
            </a:xfrm>
            <a:prstGeom prst="roundRect">
              <a:avLst>
                <a:gd name="adj" fmla="val 2650"/>
              </a:avLst>
            </a:prstGeom>
            <a:solidFill>
              <a:srgbClr val="002060"/>
            </a:solidFill>
            <a:ln>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9">
              <a:extLst>
                <a:ext uri="{FF2B5EF4-FFF2-40B4-BE49-F238E27FC236}">
                  <a16:creationId xmlns:a16="http://schemas.microsoft.com/office/drawing/2014/main" id="{DC987BB9-BDA7-B54B-824E-527CB65E9EB4}"/>
                </a:ext>
              </a:extLst>
            </p:cNvPr>
            <p:cNvSpPr txBox="1">
              <a:spLocks noChangeArrowheads="1"/>
            </p:cNvSpPr>
            <p:nvPr/>
          </p:nvSpPr>
          <p:spPr bwMode="auto">
            <a:xfrm>
              <a:off x="210208" y="7813"/>
              <a:ext cx="8741104"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eaLnBrk="1" hangingPunct="1">
                <a:spcBef>
                  <a:spcPct val="0"/>
                </a:spcBef>
                <a:buFontTx/>
                <a:buNone/>
              </a:pPr>
              <a:r>
                <a:rPr lang="en-US" altLang="en-US" sz="3000" b="1" dirty="0">
                  <a:solidFill>
                    <a:schemeClr val="bg1"/>
                  </a:solidFill>
                </a:rPr>
                <a:t>Alex Evans</a:t>
              </a:r>
            </a:p>
            <a:p>
              <a:pPr algn="ctr" eaLnBrk="1" hangingPunct="1">
                <a:spcBef>
                  <a:spcPct val="0"/>
                </a:spcBef>
                <a:buFontTx/>
                <a:buNone/>
              </a:pPr>
              <a:r>
                <a:rPr lang="en-US" altLang="en-US" sz="3000" dirty="0">
                  <a:solidFill>
                    <a:schemeClr val="bg1"/>
                  </a:solidFill>
                </a:rPr>
                <a:t>LCFC STEM Coach</a:t>
              </a:r>
            </a:p>
            <a:p>
              <a:pPr algn="ctr" eaLnBrk="1" hangingPunct="1">
                <a:spcBef>
                  <a:spcPct val="0"/>
                </a:spcBef>
                <a:buNone/>
              </a:pPr>
              <a:r>
                <a:rPr lang="en-US" altLang="en-US" sz="3000" dirty="0">
                  <a:solidFill>
                    <a:schemeClr val="bg1"/>
                  </a:solidFill>
                  <a:hlinkClick r:id="rId3"/>
                </a:rPr>
                <a:t>alex.evans@lcfc.co.uk</a:t>
              </a:r>
              <a:endParaRPr lang="en-US" altLang="en-US" sz="3000" dirty="0">
                <a:solidFill>
                  <a:schemeClr val="bg1"/>
                </a:solidFill>
              </a:endParaRPr>
            </a:p>
            <a:p>
              <a:pPr algn="ctr" eaLnBrk="1" hangingPunct="1">
                <a:spcBef>
                  <a:spcPct val="0"/>
                </a:spcBef>
                <a:buFontTx/>
                <a:buNone/>
              </a:pPr>
              <a:endParaRPr lang="en-US" altLang="en-US" sz="3000" dirty="0">
                <a:solidFill>
                  <a:schemeClr val="bg1"/>
                </a:solidFill>
              </a:endParaRPr>
            </a:p>
            <a:p>
              <a:pPr algn="ctr" eaLnBrk="1" hangingPunct="1">
                <a:spcBef>
                  <a:spcPct val="0"/>
                </a:spcBef>
                <a:buFontTx/>
                <a:buNone/>
              </a:pPr>
              <a:r>
                <a:rPr lang="en-US" altLang="en-US" sz="3000" b="1" dirty="0">
                  <a:solidFill>
                    <a:schemeClr val="bg1"/>
                  </a:solidFill>
                </a:rPr>
                <a:t>Sarah Eames </a:t>
              </a:r>
            </a:p>
            <a:p>
              <a:pPr algn="ctr" eaLnBrk="1" hangingPunct="1">
                <a:spcBef>
                  <a:spcPct val="0"/>
                </a:spcBef>
                <a:buFontTx/>
                <a:buNone/>
              </a:pPr>
              <a:r>
                <a:rPr lang="en-US" altLang="en-US" sz="3000" dirty="0">
                  <a:solidFill>
                    <a:schemeClr val="bg1"/>
                  </a:solidFill>
                </a:rPr>
                <a:t>Primary Science Specialist</a:t>
              </a:r>
              <a:br>
                <a:rPr lang="en-US" altLang="en-US" sz="3000" dirty="0">
                  <a:solidFill>
                    <a:schemeClr val="bg1"/>
                  </a:solidFill>
                </a:rPr>
              </a:br>
              <a:r>
                <a:rPr lang="en-US" altLang="en-US" sz="3000" dirty="0">
                  <a:solidFill>
                    <a:schemeClr val="bg1"/>
                  </a:solidFill>
                  <a:hlinkClick r:id="rId4"/>
                </a:rPr>
                <a:t>sarah.eames@pstt.org.uk</a:t>
              </a:r>
              <a:r>
                <a:rPr lang="en-US" altLang="en-US" sz="3000" dirty="0">
                  <a:solidFill>
                    <a:schemeClr val="bg1"/>
                  </a:solidFill>
                </a:rPr>
                <a:t> </a:t>
              </a:r>
            </a:p>
          </p:txBody>
        </p:sp>
      </p:grpSp>
      <p:sp>
        <p:nvSpPr>
          <p:cNvPr id="16" name="Rectangle 15">
            <a:extLst>
              <a:ext uri="{FF2B5EF4-FFF2-40B4-BE49-F238E27FC236}">
                <a16:creationId xmlns:a16="http://schemas.microsoft.com/office/drawing/2014/main" id="{E25F4578-4B4A-F74E-9491-9865A0B4DFB6}"/>
              </a:ext>
            </a:extLst>
          </p:cNvPr>
          <p:cNvSpPr/>
          <p:nvPr/>
        </p:nvSpPr>
        <p:spPr>
          <a:xfrm>
            <a:off x="77972" y="311888"/>
            <a:ext cx="3345712" cy="942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F3E04B7B-46AB-E44D-8C67-5F4BB125A4DA}"/>
              </a:ext>
            </a:extLst>
          </p:cNvPr>
          <p:cNvGrpSpPr/>
          <p:nvPr/>
        </p:nvGrpSpPr>
        <p:grpSpPr>
          <a:xfrm>
            <a:off x="1477968" y="541918"/>
            <a:ext cx="6361772" cy="1977646"/>
            <a:chOff x="1477968" y="1451354"/>
            <a:chExt cx="6361772" cy="1977646"/>
          </a:xfrm>
        </p:grpSpPr>
        <p:pic>
          <p:nvPicPr>
            <p:cNvPr id="18" name="Picture 13">
              <a:extLst>
                <a:ext uri="{FF2B5EF4-FFF2-40B4-BE49-F238E27FC236}">
                  <a16:creationId xmlns:a16="http://schemas.microsoft.com/office/drawing/2014/main" id="{BB48A3C0-1009-7942-9EB7-BA0FCECE148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1477968" y="1802567"/>
              <a:ext cx="1715493" cy="13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a:extLst>
                <a:ext uri="{FF2B5EF4-FFF2-40B4-BE49-F238E27FC236}">
                  <a16:creationId xmlns:a16="http://schemas.microsoft.com/office/drawing/2014/main" id="{A31F598D-D92A-864F-AF06-1AEABAB7773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bwMode="auto">
            <a:xfrm>
              <a:off x="5862094" y="1451354"/>
              <a:ext cx="1977646" cy="197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
              <a:extLst>
                <a:ext uri="{FF2B5EF4-FFF2-40B4-BE49-F238E27FC236}">
                  <a16:creationId xmlns:a16="http://schemas.microsoft.com/office/drawing/2014/main" id="{E30FFE79-BC7A-1443-B0D5-377B09345724}"/>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bwMode="auto">
            <a:xfrm>
              <a:off x="3689609" y="1802567"/>
              <a:ext cx="1752600" cy="13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 name="Straight Connector 20">
              <a:extLst>
                <a:ext uri="{FF2B5EF4-FFF2-40B4-BE49-F238E27FC236}">
                  <a16:creationId xmlns:a16="http://schemas.microsoft.com/office/drawing/2014/main" id="{591CC7A0-E852-794E-8499-B4BE0C5C78F4}"/>
                </a:ext>
              </a:extLst>
            </p:cNvPr>
            <p:cNvCxnSpPr/>
            <p:nvPr/>
          </p:nvCxnSpPr>
          <p:spPr>
            <a:xfrm>
              <a:off x="3423684"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ABCD1D9-5F99-4F41-979E-6C910439F945}"/>
                </a:ext>
              </a:extLst>
            </p:cNvPr>
            <p:cNvCxnSpPr/>
            <p:nvPr/>
          </p:nvCxnSpPr>
          <p:spPr>
            <a:xfrm>
              <a:off x="5720316"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65793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23" name="TextBox 22"/>
          <p:cNvSpPr txBox="1"/>
          <p:nvPr/>
        </p:nvSpPr>
        <p:spPr>
          <a:xfrm>
            <a:off x="397201" y="2378354"/>
            <a:ext cx="8380820" cy="2308324"/>
          </a:xfrm>
          <a:prstGeom prst="rect">
            <a:avLst/>
          </a:prstGeom>
          <a:noFill/>
        </p:spPr>
        <p:txBody>
          <a:bodyPr wrap="none" rtlCol="0">
            <a:spAutoFit/>
          </a:bodyPr>
          <a:lstStyle/>
          <a:p>
            <a:pPr algn="ctr"/>
            <a:r>
              <a:rPr lang="en-US" sz="7200" b="1" dirty="0">
                <a:solidFill>
                  <a:srgbClr val="133176"/>
                </a:solidFill>
                <a:latin typeface="+mj-lt"/>
              </a:rPr>
              <a:t>HOW DO ANIMALS</a:t>
            </a:r>
          </a:p>
          <a:p>
            <a:pPr algn="ctr"/>
            <a:r>
              <a:rPr lang="en-US" sz="7200" b="1" dirty="0">
                <a:solidFill>
                  <a:srgbClr val="133176"/>
                </a:solidFill>
                <a:latin typeface="+mj-lt"/>
              </a:rPr>
              <a:t>AND PLANES FLY?</a:t>
            </a:r>
          </a:p>
        </p:txBody>
      </p:sp>
      <p:sp>
        <p:nvSpPr>
          <p:cNvPr id="12" name="Slide Number Placeholder 8">
            <a:extLst>
              <a:ext uri="{FF2B5EF4-FFF2-40B4-BE49-F238E27FC236}">
                <a16:creationId xmlns:a16="http://schemas.microsoft.com/office/drawing/2014/main" id="{54D1E117-D903-B642-80B0-408D5102F3A3}"/>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2</a:t>
            </a:fld>
            <a:endParaRPr lang="en-US" altLang="en-US" sz="1100" dirty="0">
              <a:solidFill>
                <a:srgbClr val="595959"/>
              </a:solidFill>
            </a:endParaRPr>
          </a:p>
        </p:txBody>
      </p:sp>
    </p:spTree>
    <p:extLst>
      <p:ext uri="{BB962C8B-B14F-4D97-AF65-F5344CB8AC3E}">
        <p14:creationId xmlns:p14="http://schemas.microsoft.com/office/powerpoint/2010/main" val="715994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2" name="Slide Number Placeholder 8">
            <a:extLst>
              <a:ext uri="{FF2B5EF4-FFF2-40B4-BE49-F238E27FC236}">
                <a16:creationId xmlns:a16="http://schemas.microsoft.com/office/drawing/2014/main" id="{54D1E117-D903-B642-80B0-408D5102F3A3}"/>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3</a:t>
            </a:fld>
            <a:endParaRPr lang="en-US" altLang="en-US" sz="1100" dirty="0">
              <a:solidFill>
                <a:srgbClr val="595959"/>
              </a:solidFill>
            </a:endParaRPr>
          </a:p>
        </p:txBody>
      </p:sp>
      <p:sp>
        <p:nvSpPr>
          <p:cNvPr id="5" name="TextBox 5">
            <a:extLst>
              <a:ext uri="{FF2B5EF4-FFF2-40B4-BE49-F238E27FC236}">
                <a16:creationId xmlns:a16="http://schemas.microsoft.com/office/drawing/2014/main" id="{E83CF69E-DA09-8740-A778-0AD71E5D6D9C}"/>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002060"/>
                </a:solidFill>
              </a:rPr>
              <a:t>THE WONDERFUL WORLD OF WINGS</a:t>
            </a:r>
          </a:p>
        </p:txBody>
      </p:sp>
      <p:sp>
        <p:nvSpPr>
          <p:cNvPr id="6" name="TextBox 5">
            <a:extLst>
              <a:ext uri="{FF2B5EF4-FFF2-40B4-BE49-F238E27FC236}">
                <a16:creationId xmlns:a16="http://schemas.microsoft.com/office/drawing/2014/main" id="{757DBCC1-6E51-3247-97D2-0D3A913BEAE6}"/>
              </a:ext>
            </a:extLst>
          </p:cNvPr>
          <p:cNvSpPr txBox="1"/>
          <p:nvPr/>
        </p:nvSpPr>
        <p:spPr>
          <a:xfrm>
            <a:off x="1285025" y="6017878"/>
            <a:ext cx="2494594" cy="461665"/>
          </a:xfrm>
          <a:prstGeom prst="rect">
            <a:avLst/>
          </a:prstGeom>
          <a:noFill/>
        </p:spPr>
        <p:txBody>
          <a:bodyPr wrap="none" rtlCol="0">
            <a:spAutoFit/>
          </a:bodyPr>
          <a:lstStyle/>
          <a:p>
            <a:pPr algn="ctr"/>
            <a:r>
              <a:rPr lang="en-US" sz="2400" b="1" dirty="0">
                <a:solidFill>
                  <a:schemeClr val="tx1">
                    <a:lumMod val="50000"/>
                    <a:lumOff val="50000"/>
                  </a:schemeClr>
                </a:solidFill>
                <a:latin typeface="+mj-lt"/>
              </a:rPr>
              <a:t>ISAAC NEWTON</a:t>
            </a:r>
          </a:p>
        </p:txBody>
      </p:sp>
      <p:sp>
        <p:nvSpPr>
          <p:cNvPr id="7" name="TextBox 6">
            <a:extLst>
              <a:ext uri="{FF2B5EF4-FFF2-40B4-BE49-F238E27FC236}">
                <a16:creationId xmlns:a16="http://schemas.microsoft.com/office/drawing/2014/main" id="{53E0C476-B9E3-A048-8128-7954F127CEDF}"/>
              </a:ext>
            </a:extLst>
          </p:cNvPr>
          <p:cNvSpPr txBox="1"/>
          <p:nvPr/>
        </p:nvSpPr>
        <p:spPr>
          <a:xfrm>
            <a:off x="5376672" y="5986925"/>
            <a:ext cx="2877711" cy="461665"/>
          </a:xfrm>
          <a:prstGeom prst="rect">
            <a:avLst/>
          </a:prstGeom>
          <a:noFill/>
        </p:spPr>
        <p:txBody>
          <a:bodyPr wrap="none" rtlCol="0">
            <a:spAutoFit/>
          </a:bodyPr>
          <a:lstStyle/>
          <a:p>
            <a:pPr algn="ctr"/>
            <a:r>
              <a:rPr lang="en-US" sz="2400" b="1" dirty="0">
                <a:solidFill>
                  <a:schemeClr val="tx1">
                    <a:lumMod val="50000"/>
                    <a:lumOff val="50000"/>
                  </a:schemeClr>
                </a:solidFill>
                <a:latin typeface="+mj-lt"/>
              </a:rPr>
              <a:t>DANIEL BERNOULLI</a:t>
            </a:r>
          </a:p>
        </p:txBody>
      </p:sp>
      <p:pic>
        <p:nvPicPr>
          <p:cNvPr id="8" name="Picture 7">
            <a:extLst>
              <a:ext uri="{FF2B5EF4-FFF2-40B4-BE49-F238E27FC236}">
                <a16:creationId xmlns:a16="http://schemas.microsoft.com/office/drawing/2014/main" id="{D28AF841-7DE0-1A4C-B159-34CAE2B24FBB}"/>
              </a:ext>
            </a:extLst>
          </p:cNvPr>
          <p:cNvPicPr>
            <a:picLocks noChangeAspect="1"/>
          </p:cNvPicPr>
          <p:nvPr/>
        </p:nvPicPr>
        <p:blipFill>
          <a:blip r:embed="rId3"/>
          <a:stretch>
            <a:fillRect/>
          </a:stretch>
        </p:blipFill>
        <p:spPr>
          <a:xfrm>
            <a:off x="5373495" y="2275882"/>
            <a:ext cx="2880888" cy="3517489"/>
          </a:xfrm>
          <a:prstGeom prst="roundRect">
            <a:avLst>
              <a:gd name="adj" fmla="val 5057"/>
            </a:avLst>
          </a:prstGeom>
          <a:solidFill>
            <a:srgbClr val="FFFFFF">
              <a:shade val="85000"/>
            </a:srgbClr>
          </a:solidFill>
          <a:ln w="31750">
            <a:solidFill>
              <a:srgbClr val="133176"/>
            </a:solidFill>
          </a:ln>
          <a:effectLst/>
        </p:spPr>
      </p:pic>
      <p:pic>
        <p:nvPicPr>
          <p:cNvPr id="9" name="Picture 8">
            <a:extLst>
              <a:ext uri="{FF2B5EF4-FFF2-40B4-BE49-F238E27FC236}">
                <a16:creationId xmlns:a16="http://schemas.microsoft.com/office/drawing/2014/main" id="{96B30A7D-E39B-C842-A9E8-95CC4E37EACF}"/>
              </a:ext>
            </a:extLst>
          </p:cNvPr>
          <p:cNvPicPr>
            <a:picLocks noChangeAspect="1"/>
          </p:cNvPicPr>
          <p:nvPr/>
        </p:nvPicPr>
        <p:blipFill>
          <a:blip r:embed="rId4"/>
          <a:stretch>
            <a:fillRect/>
          </a:stretch>
        </p:blipFill>
        <p:spPr>
          <a:xfrm>
            <a:off x="876555" y="2275882"/>
            <a:ext cx="3311535" cy="3517489"/>
          </a:xfrm>
          <a:prstGeom prst="roundRect">
            <a:avLst>
              <a:gd name="adj" fmla="val 4700"/>
            </a:avLst>
          </a:prstGeom>
          <a:solidFill>
            <a:srgbClr val="FFFFFF">
              <a:shade val="85000"/>
            </a:srgbClr>
          </a:solidFill>
          <a:ln w="31750">
            <a:solidFill>
              <a:srgbClr val="133176"/>
            </a:solidFill>
          </a:ln>
          <a:effectLst/>
        </p:spPr>
      </p:pic>
      <p:grpSp>
        <p:nvGrpSpPr>
          <p:cNvPr id="10" name="Group 9">
            <a:extLst>
              <a:ext uri="{FF2B5EF4-FFF2-40B4-BE49-F238E27FC236}">
                <a16:creationId xmlns:a16="http://schemas.microsoft.com/office/drawing/2014/main" id="{693E6A88-9213-D443-97C9-30E16D8398B5}"/>
              </a:ext>
            </a:extLst>
          </p:cNvPr>
          <p:cNvGrpSpPr/>
          <p:nvPr/>
        </p:nvGrpSpPr>
        <p:grpSpPr>
          <a:xfrm>
            <a:off x="2394846" y="2129790"/>
            <a:ext cx="4237256" cy="4237256"/>
            <a:chOff x="1986019" y="778195"/>
            <a:chExt cx="5339443" cy="5339443"/>
          </a:xfrm>
        </p:grpSpPr>
        <p:pic>
          <p:nvPicPr>
            <p:cNvPr id="11" name="Picture 10" descr="fqmEI.gif">
              <a:extLst>
                <a:ext uri="{FF2B5EF4-FFF2-40B4-BE49-F238E27FC236}">
                  <a16:creationId xmlns:a16="http://schemas.microsoft.com/office/drawing/2014/main" id="{F4E4ECA9-1F18-7644-9A09-E498AE1EA5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86019" y="778195"/>
              <a:ext cx="5339443" cy="5339443"/>
            </a:xfrm>
            <a:prstGeom prst="rect">
              <a:avLst/>
            </a:prstGeom>
          </p:spPr>
        </p:pic>
        <p:grpSp>
          <p:nvGrpSpPr>
            <p:cNvPr id="13" name="Group 12">
              <a:extLst>
                <a:ext uri="{FF2B5EF4-FFF2-40B4-BE49-F238E27FC236}">
                  <a16:creationId xmlns:a16="http://schemas.microsoft.com/office/drawing/2014/main" id="{35E9B70B-1D85-BF4B-AFAE-6CA31CDABE6D}"/>
                </a:ext>
              </a:extLst>
            </p:cNvPr>
            <p:cNvGrpSpPr/>
            <p:nvPr/>
          </p:nvGrpSpPr>
          <p:grpSpPr>
            <a:xfrm>
              <a:off x="4178615" y="1153249"/>
              <a:ext cx="1487104" cy="1744906"/>
              <a:chOff x="9614606" y="4141018"/>
              <a:chExt cx="1193866" cy="1400832"/>
            </a:xfrm>
          </p:grpSpPr>
          <p:sp>
            <p:nvSpPr>
              <p:cNvPr id="14" name="Right Arrow 13">
                <a:extLst>
                  <a:ext uri="{FF2B5EF4-FFF2-40B4-BE49-F238E27FC236}">
                    <a16:creationId xmlns:a16="http://schemas.microsoft.com/office/drawing/2014/main" id="{9E8A8775-EF11-B84D-9458-E8C60AC75703}"/>
                  </a:ext>
                </a:extLst>
              </p:cNvPr>
              <p:cNvSpPr/>
              <p:nvPr/>
            </p:nvSpPr>
            <p:spPr>
              <a:xfrm rot="16200000">
                <a:off x="9462625" y="4562348"/>
                <a:ext cx="1400832" cy="558171"/>
              </a:xfrm>
              <a:prstGeom prst="rightArrow">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D0275456-4CC7-CA43-BBC9-CB600044E6AB}"/>
                  </a:ext>
                </a:extLst>
              </p:cNvPr>
              <p:cNvSpPr txBox="1"/>
              <p:nvPr/>
            </p:nvSpPr>
            <p:spPr>
              <a:xfrm>
                <a:off x="9614606" y="4462490"/>
                <a:ext cx="1193866" cy="840669"/>
              </a:xfrm>
              <a:prstGeom prst="rect">
                <a:avLst/>
              </a:prstGeom>
              <a:noFill/>
            </p:spPr>
            <p:txBody>
              <a:bodyPr wrap="none" rtlCol="0">
                <a:spAutoFit/>
              </a:bodyPr>
              <a:lstStyle/>
              <a:p>
                <a:r>
                  <a:rPr lang="en-US" sz="4800" b="1" dirty="0">
                    <a:ln w="12700">
                      <a:noFill/>
                      <a:prstDash val="solid"/>
                    </a:ln>
                    <a:solidFill>
                      <a:schemeClr val="bg1"/>
                    </a:solidFill>
                    <a:effectLst>
                      <a:outerShdw blurRad="41275" dist="20320" dir="1800000" algn="tl" rotWithShape="0">
                        <a:srgbClr val="000000">
                          <a:alpha val="40000"/>
                        </a:srgbClr>
                      </a:outerShdw>
                    </a:effectLst>
                    <a:latin typeface="+mj-lt"/>
                  </a:rPr>
                  <a:t>LIFT</a:t>
                </a:r>
              </a:p>
            </p:txBody>
          </p:sp>
        </p:grpSp>
      </p:grpSp>
    </p:spTree>
    <p:extLst>
      <p:ext uri="{BB962C8B-B14F-4D97-AF65-F5344CB8AC3E}">
        <p14:creationId xmlns:p14="http://schemas.microsoft.com/office/powerpoint/2010/main" val="441923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2" name="Slide Number Placeholder 8">
            <a:extLst>
              <a:ext uri="{FF2B5EF4-FFF2-40B4-BE49-F238E27FC236}">
                <a16:creationId xmlns:a16="http://schemas.microsoft.com/office/drawing/2014/main" id="{54D1E117-D903-B642-80B0-408D5102F3A3}"/>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4</a:t>
            </a:fld>
            <a:endParaRPr lang="en-US" altLang="en-US" sz="1100" dirty="0">
              <a:solidFill>
                <a:srgbClr val="595959"/>
              </a:solidFill>
            </a:endParaRPr>
          </a:p>
        </p:txBody>
      </p:sp>
      <p:sp>
        <p:nvSpPr>
          <p:cNvPr id="5" name="TextBox 5">
            <a:extLst>
              <a:ext uri="{FF2B5EF4-FFF2-40B4-BE49-F238E27FC236}">
                <a16:creationId xmlns:a16="http://schemas.microsoft.com/office/drawing/2014/main" id="{E83CF69E-DA09-8740-A778-0AD71E5D6D9C}"/>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002060"/>
                </a:solidFill>
              </a:rPr>
              <a:t>WING WARS</a:t>
            </a:r>
          </a:p>
        </p:txBody>
      </p:sp>
      <p:grpSp>
        <p:nvGrpSpPr>
          <p:cNvPr id="16" name="Group 15">
            <a:extLst>
              <a:ext uri="{FF2B5EF4-FFF2-40B4-BE49-F238E27FC236}">
                <a16:creationId xmlns:a16="http://schemas.microsoft.com/office/drawing/2014/main" id="{9213B05B-571E-2843-B7AB-F0BB71CCC932}"/>
              </a:ext>
            </a:extLst>
          </p:cNvPr>
          <p:cNvGrpSpPr/>
          <p:nvPr/>
        </p:nvGrpSpPr>
        <p:grpSpPr>
          <a:xfrm>
            <a:off x="-231192" y="1431657"/>
            <a:ext cx="9636054" cy="4927041"/>
            <a:chOff x="-134937" y="1491816"/>
            <a:chExt cx="9636054" cy="4927041"/>
          </a:xfrm>
        </p:grpSpPr>
        <p:pic>
          <p:nvPicPr>
            <p:cNvPr id="17" name="Picture 16">
              <a:extLst>
                <a:ext uri="{FF2B5EF4-FFF2-40B4-BE49-F238E27FC236}">
                  <a16:creationId xmlns:a16="http://schemas.microsoft.com/office/drawing/2014/main" id="{CC623041-52DD-E249-85B4-93BA4791AFA6}"/>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7193" b="95592" l="10000" r="89231">
                          <a14:foregroundMark x1="52769" y1="80046" x2="55231" y2="80974"/>
                          <a14:foregroundMark x1="49385" y1="82135" x2="47846" y2="85151"/>
                          <a14:foregroundMark x1="43231" y1="83991" x2="43231" y2="84223"/>
                          <a14:foregroundMark x1="53231" y1="34803" x2="69538" y2="65661"/>
                          <a14:foregroundMark x1="62615" y1="50116" x2="55692" y2="37587"/>
                          <a14:foregroundMark x1="39077" y1="12993" x2="33385" y2="15081"/>
                          <a14:foregroundMark x1="31231" y1="18561" x2="35077" y2="16241"/>
                          <a14:foregroundMark x1="70154" y1="67053" x2="78000" y2="77726"/>
                          <a14:foregroundMark x1="69692" y1="72622" x2="77692" y2="85151"/>
                          <a14:foregroundMark x1="76154" y1="74246" x2="79846" y2="79350"/>
                          <a14:backgroundMark x1="26615" y1="14617" x2="35231" y2="76102"/>
                          <a14:backgroundMark x1="52462" y1="82599" x2="54000" y2="82599"/>
                          <a14:backgroundMark x1="50615" y1="82599" x2="51692" y2="81671"/>
                          <a14:backgroundMark x1="78154" y1="93968" x2="76462" y2="94896"/>
                        </a14:backgroundRemoval>
                      </a14:imgEffect>
                    </a14:imgLayer>
                  </a14:imgProps>
                </a:ext>
              </a:extLst>
            </a:blip>
            <a:stretch>
              <a:fillRect/>
            </a:stretch>
          </p:blipFill>
          <p:spPr>
            <a:xfrm flipH="1">
              <a:off x="-134937" y="1858868"/>
              <a:ext cx="6054031" cy="4014288"/>
            </a:xfrm>
            <a:prstGeom prst="rect">
              <a:avLst/>
            </a:prstGeom>
          </p:spPr>
        </p:pic>
        <p:pic>
          <p:nvPicPr>
            <p:cNvPr id="18" name="Picture 17">
              <a:extLst>
                <a:ext uri="{FF2B5EF4-FFF2-40B4-BE49-F238E27FC236}">
                  <a16:creationId xmlns:a16="http://schemas.microsoft.com/office/drawing/2014/main" id="{03FFD710-7307-B048-B9C5-5C71B8D2C2CA}"/>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8459" b="95465" l="4622" r="91712">
                          <a14:foregroundMark x1="33663" y1="90064" x2="44469" y2="84484"/>
                          <a14:foregroundMark x1="29837" y1="84866" x2="37934" y2="80357"/>
                          <a14:foregroundMark x1="44469" y1="90777" x2="47179" y2="84662"/>
                        </a14:backgroundRemoval>
                      </a14:imgEffect>
                    </a14:imgLayer>
                  </a14:imgProps>
                </a:ext>
              </a:extLst>
            </a:blip>
            <a:stretch>
              <a:fillRect/>
            </a:stretch>
          </p:blipFill>
          <p:spPr>
            <a:xfrm>
              <a:off x="5021649" y="1491816"/>
              <a:ext cx="3636494" cy="4549965"/>
            </a:xfrm>
            <a:prstGeom prst="rect">
              <a:avLst/>
            </a:prstGeom>
          </p:spPr>
        </p:pic>
        <p:grpSp>
          <p:nvGrpSpPr>
            <p:cNvPr id="19" name="Group 18">
              <a:extLst>
                <a:ext uri="{FF2B5EF4-FFF2-40B4-BE49-F238E27FC236}">
                  <a16:creationId xmlns:a16="http://schemas.microsoft.com/office/drawing/2014/main" id="{2AAA2B78-B35E-0A48-A44C-83881F13CB29}"/>
                </a:ext>
              </a:extLst>
            </p:cNvPr>
            <p:cNvGrpSpPr/>
            <p:nvPr/>
          </p:nvGrpSpPr>
          <p:grpSpPr>
            <a:xfrm>
              <a:off x="293197" y="5587860"/>
              <a:ext cx="9207920" cy="830997"/>
              <a:chOff x="567159" y="5739075"/>
              <a:chExt cx="9207920" cy="830997"/>
            </a:xfrm>
          </p:grpSpPr>
          <p:sp>
            <p:nvSpPr>
              <p:cNvPr id="20" name="TextBox 19">
                <a:extLst>
                  <a:ext uri="{FF2B5EF4-FFF2-40B4-BE49-F238E27FC236}">
                    <a16:creationId xmlns:a16="http://schemas.microsoft.com/office/drawing/2014/main" id="{628FBDB6-FA45-0A47-833D-7527E820DE06}"/>
                  </a:ext>
                </a:extLst>
              </p:cNvPr>
              <p:cNvSpPr txBox="1"/>
              <p:nvPr/>
            </p:nvSpPr>
            <p:spPr>
              <a:xfrm>
                <a:off x="567159" y="5739075"/>
                <a:ext cx="4381606" cy="830997"/>
              </a:xfrm>
              <a:prstGeom prst="rect">
                <a:avLst/>
              </a:prstGeom>
              <a:noFill/>
            </p:spPr>
            <p:txBody>
              <a:bodyPr wrap="square" rtlCol="0">
                <a:spAutoFit/>
              </a:bodyPr>
              <a:lstStyle/>
              <a:p>
                <a:pPr algn="ctr"/>
                <a:r>
                  <a:rPr lang="en-US" sz="4800" dirty="0">
                    <a:solidFill>
                      <a:srgbClr val="D80202"/>
                    </a:solidFill>
                    <a:latin typeface="Playbill"/>
                    <a:cs typeface="Playbill"/>
                  </a:rPr>
                  <a:t>FALCON F.C.</a:t>
                </a:r>
              </a:p>
            </p:txBody>
          </p:sp>
          <p:sp>
            <p:nvSpPr>
              <p:cNvPr id="21" name="TextBox 20">
                <a:extLst>
                  <a:ext uri="{FF2B5EF4-FFF2-40B4-BE49-F238E27FC236}">
                    <a16:creationId xmlns:a16="http://schemas.microsoft.com/office/drawing/2014/main" id="{476DF194-5183-2B48-9310-AE4ADF799B34}"/>
                  </a:ext>
                </a:extLst>
              </p:cNvPr>
              <p:cNvSpPr txBox="1"/>
              <p:nvPr/>
            </p:nvSpPr>
            <p:spPr>
              <a:xfrm>
                <a:off x="4780480" y="5739075"/>
                <a:ext cx="4994599" cy="830997"/>
              </a:xfrm>
              <a:prstGeom prst="rect">
                <a:avLst/>
              </a:prstGeom>
              <a:noFill/>
            </p:spPr>
            <p:txBody>
              <a:bodyPr wrap="square" rtlCol="0">
                <a:spAutoFit/>
              </a:bodyPr>
              <a:lstStyle/>
              <a:p>
                <a:pPr algn="ctr"/>
                <a:r>
                  <a:rPr lang="en-US" sz="4800" dirty="0">
                    <a:solidFill>
                      <a:srgbClr val="0000FF"/>
                    </a:solidFill>
                    <a:latin typeface="Playbill"/>
                    <a:cs typeface="Playbill"/>
                  </a:rPr>
                  <a:t>CONDOR UNITED</a:t>
                </a:r>
              </a:p>
            </p:txBody>
          </p:sp>
        </p:grpSp>
      </p:grpSp>
      <p:sp>
        <p:nvSpPr>
          <p:cNvPr id="22" name="TextBox 21">
            <a:extLst>
              <a:ext uri="{FF2B5EF4-FFF2-40B4-BE49-F238E27FC236}">
                <a16:creationId xmlns:a16="http://schemas.microsoft.com/office/drawing/2014/main" id="{8CD161DC-9A22-0840-AFA0-C8AA92C738C0}"/>
              </a:ext>
            </a:extLst>
          </p:cNvPr>
          <p:cNvSpPr txBox="1"/>
          <p:nvPr/>
        </p:nvSpPr>
        <p:spPr>
          <a:xfrm>
            <a:off x="4173760" y="3540488"/>
            <a:ext cx="1242648" cy="1015663"/>
          </a:xfrm>
          <a:prstGeom prst="rect">
            <a:avLst/>
          </a:prstGeom>
          <a:noFill/>
        </p:spPr>
        <p:txBody>
          <a:bodyPr wrap="none" rtlCol="0">
            <a:spAutoFit/>
          </a:bodyPr>
          <a:lstStyle/>
          <a:p>
            <a:r>
              <a:rPr lang="en-US" sz="6000" b="1" dirty="0">
                <a:solidFill>
                  <a:schemeClr val="tx1">
                    <a:lumMod val="50000"/>
                    <a:lumOff val="50000"/>
                  </a:schemeClr>
                </a:solidFill>
                <a:latin typeface="Rockwell Extra Bold"/>
                <a:cs typeface="Rockwell Extra Bold"/>
              </a:rPr>
              <a:t>VS</a:t>
            </a:r>
          </a:p>
        </p:txBody>
      </p:sp>
    </p:spTree>
    <p:extLst>
      <p:ext uri="{BB962C8B-B14F-4D97-AF65-F5344CB8AC3E}">
        <p14:creationId xmlns:p14="http://schemas.microsoft.com/office/powerpoint/2010/main" val="4024397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2" name="Slide Number Placeholder 8">
            <a:extLst>
              <a:ext uri="{FF2B5EF4-FFF2-40B4-BE49-F238E27FC236}">
                <a16:creationId xmlns:a16="http://schemas.microsoft.com/office/drawing/2014/main" id="{54D1E117-D903-B642-80B0-408D5102F3A3}"/>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5</a:t>
            </a:fld>
            <a:endParaRPr lang="en-US" altLang="en-US" sz="1100" dirty="0">
              <a:solidFill>
                <a:srgbClr val="595959"/>
              </a:solidFill>
            </a:endParaRPr>
          </a:p>
        </p:txBody>
      </p:sp>
      <p:sp>
        <p:nvSpPr>
          <p:cNvPr id="5" name="TextBox 5">
            <a:extLst>
              <a:ext uri="{FF2B5EF4-FFF2-40B4-BE49-F238E27FC236}">
                <a16:creationId xmlns:a16="http://schemas.microsoft.com/office/drawing/2014/main" id="{E83CF69E-DA09-8740-A778-0AD71E5D6D9C}"/>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002060"/>
                </a:solidFill>
              </a:rPr>
              <a:t>FALCON F.C.</a:t>
            </a:r>
          </a:p>
        </p:txBody>
      </p:sp>
      <p:pic>
        <p:nvPicPr>
          <p:cNvPr id="13" name="Picture 12" descr="18iag9wnit65ojpg.jpg">
            <a:extLst>
              <a:ext uri="{FF2B5EF4-FFF2-40B4-BE49-F238E27FC236}">
                <a16:creationId xmlns:a16="http://schemas.microsoft.com/office/drawing/2014/main" id="{80510293-A29B-0A48-9C29-CBF0F482AFB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3918" b="89897" l="9720" r="95287">
                        <a14:foregroundMark x1="91458" y1="49072" x2="81001" y2="57526"/>
                        <a14:foregroundMark x1="92194" y1="50928" x2="81591" y2="56907"/>
                      </a14:backgroundRemoval>
                    </a14:imgEffect>
                  </a14:imgLayer>
                </a14:imgProps>
              </a:ext>
              <a:ext uri="{28A0092B-C50C-407E-A947-70E740481C1C}">
                <a14:useLocalDpi xmlns:a14="http://schemas.microsoft.com/office/drawing/2010/main" val="0"/>
              </a:ext>
            </a:extLst>
          </a:blip>
          <a:srcRect l="36902"/>
          <a:stretch/>
        </p:blipFill>
        <p:spPr>
          <a:xfrm rot="21369025" flipH="1">
            <a:off x="572927" y="2966121"/>
            <a:ext cx="4028090" cy="4559908"/>
          </a:xfrm>
          <a:prstGeom prst="rect">
            <a:avLst/>
          </a:prstGeom>
        </p:spPr>
      </p:pic>
      <p:sp>
        <p:nvSpPr>
          <p:cNvPr id="14" name="TextBox 13">
            <a:extLst>
              <a:ext uri="{FF2B5EF4-FFF2-40B4-BE49-F238E27FC236}">
                <a16:creationId xmlns:a16="http://schemas.microsoft.com/office/drawing/2014/main" id="{2B1968ED-4B9E-A544-A8FD-00C6097B8556}"/>
              </a:ext>
            </a:extLst>
          </p:cNvPr>
          <p:cNvSpPr txBox="1"/>
          <p:nvPr/>
        </p:nvSpPr>
        <p:spPr>
          <a:xfrm>
            <a:off x="184150" y="1836000"/>
            <a:ext cx="8151506" cy="1200329"/>
          </a:xfrm>
          <a:prstGeom prst="rect">
            <a:avLst/>
          </a:prstGeom>
          <a:noFill/>
        </p:spPr>
        <p:txBody>
          <a:bodyPr wrap="square" rtlCol="0">
            <a:spAutoFit/>
          </a:bodyPr>
          <a:lstStyle/>
          <a:p>
            <a:pPr marL="285750" indent="-285750">
              <a:buFont typeface="Arial"/>
              <a:buChar char="•"/>
            </a:pPr>
            <a:r>
              <a:rPr lang="en-US" sz="2400" b="1" dirty="0">
                <a:solidFill>
                  <a:schemeClr val="tx1">
                    <a:lumMod val="50000"/>
                    <a:lumOff val="50000"/>
                  </a:schemeClr>
                </a:solidFill>
                <a:latin typeface="+mj-lt"/>
              </a:rPr>
              <a:t>Swooping and divebombing</a:t>
            </a:r>
          </a:p>
          <a:p>
            <a:pPr marL="285750" indent="-285750">
              <a:buFont typeface="Arial"/>
              <a:buChar char="•"/>
            </a:pPr>
            <a:r>
              <a:rPr lang="en-US" sz="2400" b="1" dirty="0">
                <a:solidFill>
                  <a:schemeClr val="tx1">
                    <a:lumMod val="50000"/>
                    <a:lumOff val="50000"/>
                  </a:schemeClr>
                </a:solidFill>
                <a:latin typeface="+mj-lt"/>
              </a:rPr>
              <a:t>Aerial raptors</a:t>
            </a:r>
          </a:p>
          <a:p>
            <a:pPr marL="285750" indent="-285750">
              <a:buFont typeface="Arial"/>
              <a:buChar char="•"/>
            </a:pPr>
            <a:r>
              <a:rPr lang="en-US" sz="2400" b="1" dirty="0">
                <a:solidFill>
                  <a:schemeClr val="tx1">
                    <a:lumMod val="50000"/>
                    <a:lumOff val="50000"/>
                  </a:schemeClr>
                </a:solidFill>
                <a:latin typeface="+mj-lt"/>
              </a:rPr>
              <a:t>Can dive at over 200 mph!</a:t>
            </a:r>
          </a:p>
        </p:txBody>
      </p:sp>
      <p:pic>
        <p:nvPicPr>
          <p:cNvPr id="15" name="Picture 14">
            <a:extLst>
              <a:ext uri="{FF2B5EF4-FFF2-40B4-BE49-F238E27FC236}">
                <a16:creationId xmlns:a16="http://schemas.microsoft.com/office/drawing/2014/main" id="{042FCBC5-1E9A-894F-8229-B842A8F29C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28642" y="1388703"/>
            <a:ext cx="3352800" cy="2514600"/>
          </a:xfrm>
          <a:prstGeom prst="rect">
            <a:avLst/>
          </a:prstGeom>
        </p:spPr>
      </p:pic>
      <p:pic>
        <p:nvPicPr>
          <p:cNvPr id="23" name="Picture 2" descr="Image result for PEREGRINE FALCON gifs">
            <a:extLst>
              <a:ext uri="{FF2B5EF4-FFF2-40B4-BE49-F238E27FC236}">
                <a16:creationId xmlns:a16="http://schemas.microsoft.com/office/drawing/2014/main" id="{7EED3827-4EC6-2045-8C98-1AF482498802}"/>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328642" y="3667693"/>
            <a:ext cx="3343275" cy="1729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2798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2" name="Slide Number Placeholder 8">
            <a:extLst>
              <a:ext uri="{FF2B5EF4-FFF2-40B4-BE49-F238E27FC236}">
                <a16:creationId xmlns:a16="http://schemas.microsoft.com/office/drawing/2014/main" id="{54D1E117-D903-B642-80B0-408D5102F3A3}"/>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6</a:t>
            </a:fld>
            <a:endParaRPr lang="en-US" altLang="en-US" sz="1100" dirty="0">
              <a:solidFill>
                <a:srgbClr val="595959"/>
              </a:solidFill>
            </a:endParaRPr>
          </a:p>
        </p:txBody>
      </p:sp>
      <p:sp>
        <p:nvSpPr>
          <p:cNvPr id="5" name="TextBox 5">
            <a:extLst>
              <a:ext uri="{FF2B5EF4-FFF2-40B4-BE49-F238E27FC236}">
                <a16:creationId xmlns:a16="http://schemas.microsoft.com/office/drawing/2014/main" id="{E83CF69E-DA09-8740-A778-0AD71E5D6D9C}"/>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002060"/>
                </a:solidFill>
              </a:rPr>
              <a:t>CONDOR UNITED</a:t>
            </a:r>
          </a:p>
        </p:txBody>
      </p:sp>
      <p:sp>
        <p:nvSpPr>
          <p:cNvPr id="14" name="TextBox 13">
            <a:extLst>
              <a:ext uri="{FF2B5EF4-FFF2-40B4-BE49-F238E27FC236}">
                <a16:creationId xmlns:a16="http://schemas.microsoft.com/office/drawing/2014/main" id="{2B1968ED-4B9E-A544-A8FD-00C6097B8556}"/>
              </a:ext>
            </a:extLst>
          </p:cNvPr>
          <p:cNvSpPr txBox="1"/>
          <p:nvPr/>
        </p:nvSpPr>
        <p:spPr>
          <a:xfrm>
            <a:off x="184150" y="1836000"/>
            <a:ext cx="8151506" cy="1569660"/>
          </a:xfrm>
          <a:prstGeom prst="rect">
            <a:avLst/>
          </a:prstGeom>
          <a:noFill/>
        </p:spPr>
        <p:txBody>
          <a:bodyPr wrap="square" rtlCol="0">
            <a:spAutoFit/>
          </a:bodyPr>
          <a:lstStyle/>
          <a:p>
            <a:pPr marL="285750" indent="-285750">
              <a:buFont typeface="Arial"/>
              <a:buChar char="•"/>
            </a:pPr>
            <a:r>
              <a:rPr lang="en-US" sz="2400" b="1" dirty="0">
                <a:solidFill>
                  <a:schemeClr val="tx1">
                    <a:lumMod val="50000"/>
                    <a:lumOff val="50000"/>
                  </a:schemeClr>
                </a:solidFill>
                <a:latin typeface="+mj-lt"/>
              </a:rPr>
              <a:t>Gliding and soaring</a:t>
            </a:r>
          </a:p>
          <a:p>
            <a:pPr marL="285750" indent="-285750">
              <a:buFont typeface="Arial"/>
              <a:buChar char="•"/>
            </a:pPr>
            <a:r>
              <a:rPr lang="en-US" sz="2400" b="1" dirty="0">
                <a:solidFill>
                  <a:schemeClr val="tx1">
                    <a:lumMod val="50000"/>
                    <a:lumOff val="50000"/>
                  </a:schemeClr>
                </a:solidFill>
                <a:latin typeface="+mj-lt"/>
              </a:rPr>
              <a:t>Carrion eaters</a:t>
            </a:r>
          </a:p>
          <a:p>
            <a:pPr marL="285750" indent="-285750">
              <a:buFont typeface="Arial"/>
              <a:buChar char="•"/>
            </a:pPr>
            <a:r>
              <a:rPr lang="en-US" sz="2400" b="1" dirty="0">
                <a:solidFill>
                  <a:schemeClr val="tx1">
                    <a:lumMod val="50000"/>
                    <a:lumOff val="50000"/>
                  </a:schemeClr>
                </a:solidFill>
                <a:latin typeface="+mj-lt"/>
              </a:rPr>
              <a:t>Flies for hours </a:t>
            </a:r>
            <a:br>
              <a:rPr lang="en-US" sz="2400" b="1" dirty="0">
                <a:solidFill>
                  <a:schemeClr val="tx1">
                    <a:lumMod val="50000"/>
                    <a:lumOff val="50000"/>
                  </a:schemeClr>
                </a:solidFill>
                <a:latin typeface="+mj-lt"/>
              </a:rPr>
            </a:br>
            <a:r>
              <a:rPr lang="en-US" sz="2400" b="1" dirty="0">
                <a:solidFill>
                  <a:schemeClr val="tx1">
                    <a:lumMod val="50000"/>
                    <a:lumOff val="50000"/>
                  </a:schemeClr>
                </a:solidFill>
                <a:latin typeface="+mj-lt"/>
              </a:rPr>
              <a:t>without flapping</a:t>
            </a:r>
          </a:p>
        </p:txBody>
      </p:sp>
      <p:pic>
        <p:nvPicPr>
          <p:cNvPr id="9" name="Picture 8">
            <a:extLst>
              <a:ext uri="{FF2B5EF4-FFF2-40B4-BE49-F238E27FC236}">
                <a16:creationId xmlns:a16="http://schemas.microsoft.com/office/drawing/2014/main" id="{BEA21ADC-9934-C046-98B9-1FDEC978253C}"/>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6094" r="95625"/>
                    </a14:imgEffect>
                  </a14:imgLayer>
                </a14:imgProps>
              </a:ext>
            </a:extLst>
          </a:blip>
          <a:stretch>
            <a:fillRect/>
          </a:stretch>
        </p:blipFill>
        <p:spPr>
          <a:xfrm rot="18567611">
            <a:off x="17968" y="2719166"/>
            <a:ext cx="6609759" cy="3976183"/>
          </a:xfrm>
          <a:prstGeom prst="rect">
            <a:avLst/>
          </a:prstGeom>
        </p:spPr>
      </p:pic>
      <p:pic>
        <p:nvPicPr>
          <p:cNvPr id="10" name="Picture 2" descr="Wind GIF">
            <a:extLst>
              <a:ext uri="{FF2B5EF4-FFF2-40B4-BE49-F238E27FC236}">
                <a16:creationId xmlns:a16="http://schemas.microsoft.com/office/drawing/2014/main" id="{40566AEC-D5A5-684F-9174-6E9F62C39990}"/>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5353390" y="1390309"/>
            <a:ext cx="3434014" cy="4292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83375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2" name="Slide Number Placeholder 8">
            <a:extLst>
              <a:ext uri="{FF2B5EF4-FFF2-40B4-BE49-F238E27FC236}">
                <a16:creationId xmlns:a16="http://schemas.microsoft.com/office/drawing/2014/main" id="{54D1E117-D903-B642-80B0-408D5102F3A3}"/>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7</a:t>
            </a:fld>
            <a:endParaRPr lang="en-US" altLang="en-US" sz="1100" dirty="0">
              <a:solidFill>
                <a:srgbClr val="595959"/>
              </a:solidFill>
            </a:endParaRPr>
          </a:p>
        </p:txBody>
      </p:sp>
      <p:grpSp>
        <p:nvGrpSpPr>
          <p:cNvPr id="8" name="Group 7">
            <a:extLst>
              <a:ext uri="{FF2B5EF4-FFF2-40B4-BE49-F238E27FC236}">
                <a16:creationId xmlns:a16="http://schemas.microsoft.com/office/drawing/2014/main" id="{45BCFF7C-7BCF-9746-87B3-5DBAD3F073A9}"/>
              </a:ext>
            </a:extLst>
          </p:cNvPr>
          <p:cNvGrpSpPr/>
          <p:nvPr/>
        </p:nvGrpSpPr>
        <p:grpSpPr>
          <a:xfrm>
            <a:off x="2100248" y="3496504"/>
            <a:ext cx="2238909" cy="2562960"/>
            <a:chOff x="9194127" y="214220"/>
            <a:chExt cx="3806798" cy="4357780"/>
          </a:xfrm>
        </p:grpSpPr>
        <p:pic>
          <p:nvPicPr>
            <p:cNvPr id="11" name="Picture 10">
              <a:extLst>
                <a:ext uri="{FF2B5EF4-FFF2-40B4-BE49-F238E27FC236}">
                  <a16:creationId xmlns:a16="http://schemas.microsoft.com/office/drawing/2014/main" id="{5E270E1E-4599-264F-AC94-5E2E3B13A829}"/>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0" b="100000" l="52711" r="100000">
                          <a14:foregroundMark x1="60843" y1="28175" x2="60843" y2="86569"/>
                          <a14:foregroundMark x1="91114" y1="72263" x2="57530" y2="21752"/>
                          <a14:foregroundMark x1="86596" y1="50365" x2="75904" y2="25985"/>
                          <a14:foregroundMark x1="58133" y1="9927" x2="58283" y2="94161"/>
                          <a14:foregroundMark x1="56476" y1="5401" x2="57229" y2="95912"/>
                          <a14:foregroundMark x1="85843" y1="70511" x2="91416" y2="89927"/>
                          <a14:foregroundMark x1="56325" y1="4088" x2="56476" y2="96350"/>
                          <a14:backgroundMark x1="81476" y1="6861" x2="97741" y2="24234"/>
                          <a14:backgroundMark x1="72289" y1="77080" x2="82078" y2="96934"/>
                          <a14:backgroundMark x1="54518" y1="6131" x2="54970" y2="4818"/>
                        </a14:backgroundRemoval>
                      </a14:imgEffect>
                    </a14:imgLayer>
                  </a14:imgProps>
                </a:ext>
              </a:extLst>
            </a:blip>
            <a:srcRect l="55796" t="5161"/>
            <a:stretch/>
          </p:blipFill>
          <p:spPr>
            <a:xfrm>
              <a:off x="11060908" y="278128"/>
              <a:ext cx="1940017" cy="4293872"/>
            </a:xfrm>
            <a:prstGeom prst="rect">
              <a:avLst/>
            </a:prstGeom>
          </p:spPr>
        </p:pic>
        <p:pic>
          <p:nvPicPr>
            <p:cNvPr id="13" name="Picture 12">
              <a:extLst>
                <a:ext uri="{FF2B5EF4-FFF2-40B4-BE49-F238E27FC236}">
                  <a16:creationId xmlns:a16="http://schemas.microsoft.com/office/drawing/2014/main" id="{59C9D887-8AB3-F344-BC7F-298C952BA8D1}"/>
                </a:ext>
              </a:extLst>
            </p:cNvPr>
            <p:cNvPicPr>
              <a:picLocks noChangeAspect="1"/>
            </p:cNvPicPr>
            <p:nvPr/>
          </p:nvPicPr>
          <p:blipFill rotWithShape="1">
            <a:blip r:embed="rId3">
              <a:extLst>
                <a:ext uri="{BEBA8EAE-BF5A-486C-A8C5-ECC9F3942E4B}">
                  <a14:imgProps xmlns:a14="http://schemas.microsoft.com/office/drawing/2010/main">
                    <a14:imgLayer r:embed="rId5">
                      <a14:imgEffect>
                        <a14:backgroundRemoval t="0" b="100000" l="52711" r="100000">
                          <a14:foregroundMark x1="60843" y1="28175" x2="60843" y2="86569"/>
                          <a14:foregroundMark x1="91114" y1="72263" x2="57530" y2="21752"/>
                          <a14:foregroundMark x1="86596" y1="50365" x2="75904" y2="25985"/>
                          <a14:foregroundMark x1="58133" y1="9927" x2="58283" y2="94161"/>
                          <a14:foregroundMark x1="56476" y1="5401" x2="57229" y2="95912"/>
                          <a14:foregroundMark x1="85843" y1="70511" x2="91416" y2="89927"/>
                          <a14:foregroundMark x1="56325" y1="4088" x2="56476" y2="96350"/>
                          <a14:backgroundMark x1="81476" y1="6861" x2="97741" y2="24234"/>
                          <a14:backgroundMark x1="72289" y1="77080" x2="82078" y2="96934"/>
                          <a14:backgroundMark x1="54518" y1="6131" x2="54970" y2="4818"/>
                        </a14:backgroundRemoval>
                      </a14:imgEffect>
                    </a14:imgLayer>
                  </a14:imgProps>
                </a:ext>
              </a:extLst>
            </a:blip>
            <a:srcRect l="55796" t="4805"/>
            <a:stretch/>
          </p:blipFill>
          <p:spPr>
            <a:xfrm flipH="1">
              <a:off x="9194127" y="261994"/>
              <a:ext cx="1940017" cy="4310006"/>
            </a:xfrm>
            <a:prstGeom prst="rect">
              <a:avLst/>
            </a:prstGeom>
          </p:spPr>
        </p:pic>
        <p:sp>
          <p:nvSpPr>
            <p:cNvPr id="15" name="Freeform 14">
              <a:extLst>
                <a:ext uri="{FF2B5EF4-FFF2-40B4-BE49-F238E27FC236}">
                  <a16:creationId xmlns:a16="http://schemas.microsoft.com/office/drawing/2014/main" id="{63D9AC7D-ED38-2F4F-9533-6CD9369F51CD}"/>
                </a:ext>
              </a:extLst>
            </p:cNvPr>
            <p:cNvSpPr/>
            <p:nvPr/>
          </p:nvSpPr>
          <p:spPr>
            <a:xfrm>
              <a:off x="11059908" y="214220"/>
              <a:ext cx="91769" cy="112311"/>
            </a:xfrm>
            <a:custGeom>
              <a:avLst/>
              <a:gdLst>
                <a:gd name="connsiteX0" fmla="*/ 0 w 77757"/>
                <a:gd name="connsiteY0" fmla="*/ 103672 h 112311"/>
                <a:gd name="connsiteX1" fmla="*/ 34559 w 77757"/>
                <a:gd name="connsiteY1" fmla="*/ 0 h 112311"/>
                <a:gd name="connsiteX2" fmla="*/ 77757 w 77757"/>
                <a:gd name="connsiteY2" fmla="*/ 112311 h 112311"/>
                <a:gd name="connsiteX3" fmla="*/ 0 w 77757"/>
                <a:gd name="connsiteY3" fmla="*/ 103672 h 112311"/>
              </a:gdLst>
              <a:ahLst/>
              <a:cxnLst>
                <a:cxn ang="0">
                  <a:pos x="connsiteX0" y="connsiteY0"/>
                </a:cxn>
                <a:cxn ang="0">
                  <a:pos x="connsiteX1" y="connsiteY1"/>
                </a:cxn>
                <a:cxn ang="0">
                  <a:pos x="connsiteX2" y="connsiteY2"/>
                </a:cxn>
                <a:cxn ang="0">
                  <a:pos x="connsiteX3" y="connsiteY3"/>
                </a:cxn>
              </a:cxnLst>
              <a:rect l="l" t="t" r="r" b="b"/>
              <a:pathLst>
                <a:path w="77757" h="112311">
                  <a:moveTo>
                    <a:pt x="0" y="103672"/>
                  </a:moveTo>
                  <a:lnTo>
                    <a:pt x="34559" y="0"/>
                  </a:lnTo>
                  <a:lnTo>
                    <a:pt x="77757" y="112311"/>
                  </a:lnTo>
                  <a:lnTo>
                    <a:pt x="0" y="103672"/>
                  </a:lnTo>
                  <a:close/>
                </a:path>
              </a:pathLst>
            </a:cu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16" name="Straight Connector 15">
            <a:extLst>
              <a:ext uri="{FF2B5EF4-FFF2-40B4-BE49-F238E27FC236}">
                <a16:creationId xmlns:a16="http://schemas.microsoft.com/office/drawing/2014/main" id="{C286E630-5245-7040-9EED-C8E7EF5636EA}"/>
              </a:ext>
            </a:extLst>
          </p:cNvPr>
          <p:cNvCxnSpPr>
            <a:cxnSpLocks/>
          </p:cNvCxnSpPr>
          <p:nvPr/>
        </p:nvCxnSpPr>
        <p:spPr>
          <a:xfrm>
            <a:off x="1872966" y="1619250"/>
            <a:ext cx="5400975" cy="4440214"/>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grpSp>
        <p:nvGrpSpPr>
          <p:cNvPr id="17" name="Group 16">
            <a:extLst>
              <a:ext uri="{FF2B5EF4-FFF2-40B4-BE49-F238E27FC236}">
                <a16:creationId xmlns:a16="http://schemas.microsoft.com/office/drawing/2014/main" id="{F92B0832-14EA-7241-89D1-9A9D7958329D}"/>
              </a:ext>
            </a:extLst>
          </p:cNvPr>
          <p:cNvGrpSpPr/>
          <p:nvPr/>
        </p:nvGrpSpPr>
        <p:grpSpPr>
          <a:xfrm>
            <a:off x="3024752" y="1477302"/>
            <a:ext cx="5739621" cy="1836037"/>
            <a:chOff x="1982683" y="2261431"/>
            <a:chExt cx="5935098" cy="1898568"/>
          </a:xfrm>
        </p:grpSpPr>
        <p:sp>
          <p:nvSpPr>
            <p:cNvPr id="18" name="Freeform 17">
              <a:extLst>
                <a:ext uri="{FF2B5EF4-FFF2-40B4-BE49-F238E27FC236}">
                  <a16:creationId xmlns:a16="http://schemas.microsoft.com/office/drawing/2014/main" id="{1D8903F8-0069-934F-BB68-CC803461BC2D}"/>
                </a:ext>
              </a:extLst>
            </p:cNvPr>
            <p:cNvSpPr/>
            <p:nvPr/>
          </p:nvSpPr>
          <p:spPr>
            <a:xfrm>
              <a:off x="4930795" y="2261431"/>
              <a:ext cx="2986986" cy="1827288"/>
            </a:xfrm>
            <a:custGeom>
              <a:avLst/>
              <a:gdLst>
                <a:gd name="connsiteX0" fmla="*/ 0 w 2986986"/>
                <a:gd name="connsiteY0" fmla="*/ 77757 h 1827288"/>
                <a:gd name="connsiteX1" fmla="*/ 71273 w 2986986"/>
                <a:gd name="connsiteY1" fmla="*/ 233271 h 1827288"/>
                <a:gd name="connsiteX2" fmla="*/ 90711 w 2986986"/>
                <a:gd name="connsiteY2" fmla="*/ 362866 h 1827288"/>
                <a:gd name="connsiteX3" fmla="*/ 187901 w 2986986"/>
                <a:gd name="connsiteY3" fmla="*/ 421183 h 1827288"/>
                <a:gd name="connsiteX4" fmla="*/ 395241 w 2986986"/>
                <a:gd name="connsiteY4" fmla="*/ 453582 h 1827288"/>
                <a:gd name="connsiteX5" fmla="*/ 1004301 w 2986986"/>
                <a:gd name="connsiteY5" fmla="*/ 362866 h 1827288"/>
                <a:gd name="connsiteX6" fmla="*/ 1470815 w 2986986"/>
                <a:gd name="connsiteY6" fmla="*/ 272149 h 1827288"/>
                <a:gd name="connsiteX7" fmla="*/ 2157627 w 2986986"/>
                <a:gd name="connsiteY7" fmla="*/ 233271 h 1827288"/>
                <a:gd name="connsiteX8" fmla="*/ 2617662 w 2986986"/>
                <a:gd name="connsiteY8" fmla="*/ 103676 h 1827288"/>
                <a:gd name="connsiteX9" fmla="*/ 2786125 w 2986986"/>
                <a:gd name="connsiteY9" fmla="*/ 0 h 1827288"/>
                <a:gd name="connsiteX10" fmla="*/ 2663018 w 2986986"/>
                <a:gd name="connsiteY10" fmla="*/ 136075 h 1827288"/>
                <a:gd name="connsiteX11" fmla="*/ 2287215 w 2986986"/>
                <a:gd name="connsiteY11" fmla="*/ 252710 h 1827288"/>
                <a:gd name="connsiteX12" fmla="*/ 2701894 w 2986986"/>
                <a:gd name="connsiteY12" fmla="*/ 200872 h 1827288"/>
                <a:gd name="connsiteX13" fmla="*/ 2941630 w 2986986"/>
                <a:gd name="connsiteY13" fmla="*/ 129595 h 1827288"/>
                <a:gd name="connsiteX14" fmla="*/ 2708373 w 2986986"/>
                <a:gd name="connsiteY14" fmla="*/ 265669 h 1827288"/>
                <a:gd name="connsiteX15" fmla="*/ 2293694 w 2986986"/>
                <a:gd name="connsiteY15" fmla="*/ 304548 h 1827288"/>
                <a:gd name="connsiteX16" fmla="*/ 2986986 w 2986986"/>
                <a:gd name="connsiteY16" fmla="*/ 336947 h 1827288"/>
                <a:gd name="connsiteX17" fmla="*/ 2844440 w 2986986"/>
                <a:gd name="connsiteY17" fmla="*/ 395264 h 1827288"/>
                <a:gd name="connsiteX18" fmla="*/ 2274256 w 2986986"/>
                <a:gd name="connsiteY18" fmla="*/ 362866 h 1827288"/>
                <a:gd name="connsiteX19" fmla="*/ 2948110 w 2986986"/>
                <a:gd name="connsiteY19" fmla="*/ 563738 h 1827288"/>
                <a:gd name="connsiteX20" fmla="*/ 2552868 w 2986986"/>
                <a:gd name="connsiteY20" fmla="*/ 518380 h 1827288"/>
                <a:gd name="connsiteX21" fmla="*/ 2215942 w 2986986"/>
                <a:gd name="connsiteY21" fmla="*/ 447102 h 1827288"/>
                <a:gd name="connsiteX22" fmla="*/ 2254818 w 2986986"/>
                <a:gd name="connsiteY22" fmla="*/ 498940 h 1827288"/>
                <a:gd name="connsiteX23" fmla="*/ 2695414 w 2986986"/>
                <a:gd name="connsiteY23" fmla="*/ 609096 h 1827288"/>
                <a:gd name="connsiteX24" fmla="*/ 2876837 w 2986986"/>
                <a:gd name="connsiteY24" fmla="*/ 764610 h 1827288"/>
                <a:gd name="connsiteX25" fmla="*/ 2241859 w 2986986"/>
                <a:gd name="connsiteY25" fmla="*/ 570218 h 1827288"/>
                <a:gd name="connsiteX26" fmla="*/ 2747249 w 2986986"/>
                <a:gd name="connsiteY26" fmla="*/ 881245 h 1827288"/>
                <a:gd name="connsiteX27" fmla="*/ 2578786 w 2986986"/>
                <a:gd name="connsiteY27" fmla="*/ 848847 h 1827288"/>
                <a:gd name="connsiteX28" fmla="*/ 2248338 w 2986986"/>
                <a:gd name="connsiteY28" fmla="*/ 712772 h 1827288"/>
                <a:gd name="connsiteX29" fmla="*/ 2248338 w 2986986"/>
                <a:gd name="connsiteY29" fmla="*/ 771090 h 1827288"/>
                <a:gd name="connsiteX30" fmla="*/ 2177065 w 2986986"/>
                <a:gd name="connsiteY30" fmla="*/ 771090 h 1827288"/>
                <a:gd name="connsiteX31" fmla="*/ 2177065 w 2986986"/>
                <a:gd name="connsiteY31" fmla="*/ 771090 h 1827288"/>
                <a:gd name="connsiteX32" fmla="*/ 2034519 w 2986986"/>
                <a:gd name="connsiteY32" fmla="*/ 842367 h 1827288"/>
                <a:gd name="connsiteX33" fmla="*/ 2002123 w 2986986"/>
                <a:gd name="connsiteY33" fmla="*/ 894205 h 1827288"/>
                <a:gd name="connsiteX34" fmla="*/ 1866056 w 2986986"/>
                <a:gd name="connsiteY34" fmla="*/ 894205 h 1827288"/>
                <a:gd name="connsiteX35" fmla="*/ 1781824 w 2986986"/>
                <a:gd name="connsiteY35" fmla="*/ 971962 h 1827288"/>
                <a:gd name="connsiteX36" fmla="*/ 1710551 w 2986986"/>
                <a:gd name="connsiteY36" fmla="*/ 971962 h 1827288"/>
                <a:gd name="connsiteX37" fmla="*/ 1678155 w 2986986"/>
                <a:gd name="connsiteY37" fmla="*/ 1036759 h 1827288"/>
                <a:gd name="connsiteX38" fmla="*/ 1516170 w 2986986"/>
                <a:gd name="connsiteY38" fmla="*/ 1036759 h 1827288"/>
                <a:gd name="connsiteX39" fmla="*/ 1412501 w 2986986"/>
                <a:gd name="connsiteY39" fmla="*/ 1095077 h 1827288"/>
                <a:gd name="connsiteX40" fmla="*/ 1218120 w 2986986"/>
                <a:gd name="connsiteY40" fmla="*/ 1095077 h 1827288"/>
                <a:gd name="connsiteX41" fmla="*/ 1159806 w 2986986"/>
                <a:gd name="connsiteY41" fmla="*/ 1127476 h 1827288"/>
                <a:gd name="connsiteX42" fmla="*/ 1004301 w 2986986"/>
                <a:gd name="connsiteY42" fmla="*/ 1101557 h 1827288"/>
                <a:gd name="connsiteX43" fmla="*/ 887672 w 2986986"/>
                <a:gd name="connsiteY43" fmla="*/ 1140435 h 1827288"/>
                <a:gd name="connsiteX44" fmla="*/ 758085 w 2986986"/>
                <a:gd name="connsiteY44" fmla="*/ 1127476 h 1827288"/>
                <a:gd name="connsiteX45" fmla="*/ 699771 w 2986986"/>
                <a:gd name="connsiteY45" fmla="*/ 1179314 h 1827288"/>
                <a:gd name="connsiteX46" fmla="*/ 576663 w 2986986"/>
                <a:gd name="connsiteY46" fmla="*/ 1133955 h 1827288"/>
                <a:gd name="connsiteX47" fmla="*/ 492431 w 2986986"/>
                <a:gd name="connsiteY47" fmla="*/ 1159874 h 1827288"/>
                <a:gd name="connsiteX48" fmla="*/ 375803 w 2986986"/>
                <a:gd name="connsiteY48" fmla="*/ 1159874 h 1827288"/>
                <a:gd name="connsiteX49" fmla="*/ 304530 w 2986986"/>
                <a:gd name="connsiteY49" fmla="*/ 1185793 h 1827288"/>
                <a:gd name="connsiteX50" fmla="*/ 563704 w 2986986"/>
                <a:gd name="connsiteY50" fmla="*/ 1652335 h 1827288"/>
                <a:gd name="connsiteX51" fmla="*/ 447076 w 2986986"/>
                <a:gd name="connsiteY51" fmla="*/ 1652335 h 1827288"/>
                <a:gd name="connsiteX52" fmla="*/ 427638 w 2986986"/>
                <a:gd name="connsiteY52" fmla="*/ 1743051 h 1827288"/>
                <a:gd name="connsiteX53" fmla="*/ 330447 w 2986986"/>
                <a:gd name="connsiteY53" fmla="*/ 1710653 h 1827288"/>
                <a:gd name="connsiteX54" fmla="*/ 220298 w 2986986"/>
                <a:gd name="connsiteY54" fmla="*/ 1794889 h 1827288"/>
                <a:gd name="connsiteX55" fmla="*/ 155504 w 2986986"/>
                <a:gd name="connsiteY55" fmla="*/ 1775450 h 1827288"/>
                <a:gd name="connsiteX56" fmla="*/ 103670 w 2986986"/>
                <a:gd name="connsiteY56" fmla="*/ 1807849 h 1827288"/>
                <a:gd name="connsiteX57" fmla="*/ 103670 w 2986986"/>
                <a:gd name="connsiteY57" fmla="*/ 1807849 h 1827288"/>
                <a:gd name="connsiteX58" fmla="*/ 19438 w 2986986"/>
                <a:gd name="connsiteY58" fmla="*/ 1827288 h 1827288"/>
                <a:gd name="connsiteX59" fmla="*/ 0 w 2986986"/>
                <a:gd name="connsiteY59" fmla="*/ 77757 h 182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86986" h="1827288">
                  <a:moveTo>
                    <a:pt x="0" y="77757"/>
                  </a:moveTo>
                  <a:lnTo>
                    <a:pt x="71273" y="233271"/>
                  </a:lnTo>
                  <a:lnTo>
                    <a:pt x="90711" y="362866"/>
                  </a:lnTo>
                  <a:lnTo>
                    <a:pt x="187901" y="421183"/>
                  </a:lnTo>
                  <a:lnTo>
                    <a:pt x="395241" y="453582"/>
                  </a:lnTo>
                  <a:lnTo>
                    <a:pt x="1004301" y="362866"/>
                  </a:lnTo>
                  <a:lnTo>
                    <a:pt x="1470815" y="272149"/>
                  </a:lnTo>
                  <a:lnTo>
                    <a:pt x="2157627" y="233271"/>
                  </a:lnTo>
                  <a:lnTo>
                    <a:pt x="2617662" y="103676"/>
                  </a:lnTo>
                  <a:lnTo>
                    <a:pt x="2786125" y="0"/>
                  </a:lnTo>
                  <a:lnTo>
                    <a:pt x="2663018" y="136075"/>
                  </a:lnTo>
                  <a:lnTo>
                    <a:pt x="2287215" y="252710"/>
                  </a:lnTo>
                  <a:lnTo>
                    <a:pt x="2701894" y="200872"/>
                  </a:lnTo>
                  <a:lnTo>
                    <a:pt x="2941630" y="129595"/>
                  </a:lnTo>
                  <a:lnTo>
                    <a:pt x="2708373" y="265669"/>
                  </a:lnTo>
                  <a:lnTo>
                    <a:pt x="2293694" y="304548"/>
                  </a:lnTo>
                  <a:lnTo>
                    <a:pt x="2986986" y="336947"/>
                  </a:lnTo>
                  <a:lnTo>
                    <a:pt x="2844440" y="395264"/>
                  </a:lnTo>
                  <a:lnTo>
                    <a:pt x="2274256" y="362866"/>
                  </a:lnTo>
                  <a:lnTo>
                    <a:pt x="2948110" y="563738"/>
                  </a:lnTo>
                  <a:lnTo>
                    <a:pt x="2552868" y="518380"/>
                  </a:lnTo>
                  <a:lnTo>
                    <a:pt x="2215942" y="447102"/>
                  </a:lnTo>
                  <a:lnTo>
                    <a:pt x="2254818" y="498940"/>
                  </a:lnTo>
                  <a:lnTo>
                    <a:pt x="2695414" y="609096"/>
                  </a:lnTo>
                  <a:lnTo>
                    <a:pt x="2876837" y="764610"/>
                  </a:lnTo>
                  <a:lnTo>
                    <a:pt x="2241859" y="570218"/>
                  </a:lnTo>
                  <a:lnTo>
                    <a:pt x="2747249" y="881245"/>
                  </a:lnTo>
                  <a:lnTo>
                    <a:pt x="2578786" y="848847"/>
                  </a:lnTo>
                  <a:lnTo>
                    <a:pt x="2248338" y="712772"/>
                  </a:lnTo>
                  <a:lnTo>
                    <a:pt x="2248338" y="771090"/>
                  </a:lnTo>
                  <a:lnTo>
                    <a:pt x="2177065" y="771090"/>
                  </a:lnTo>
                  <a:lnTo>
                    <a:pt x="2177065" y="771090"/>
                  </a:lnTo>
                  <a:lnTo>
                    <a:pt x="2034519" y="842367"/>
                  </a:lnTo>
                  <a:lnTo>
                    <a:pt x="2002123" y="894205"/>
                  </a:lnTo>
                  <a:lnTo>
                    <a:pt x="1866056" y="894205"/>
                  </a:lnTo>
                  <a:lnTo>
                    <a:pt x="1781824" y="971962"/>
                  </a:lnTo>
                  <a:lnTo>
                    <a:pt x="1710551" y="971962"/>
                  </a:lnTo>
                  <a:lnTo>
                    <a:pt x="1678155" y="1036759"/>
                  </a:lnTo>
                  <a:lnTo>
                    <a:pt x="1516170" y="1036759"/>
                  </a:lnTo>
                  <a:lnTo>
                    <a:pt x="1412501" y="1095077"/>
                  </a:lnTo>
                  <a:lnTo>
                    <a:pt x="1218120" y="1095077"/>
                  </a:lnTo>
                  <a:lnTo>
                    <a:pt x="1159806" y="1127476"/>
                  </a:lnTo>
                  <a:lnTo>
                    <a:pt x="1004301" y="1101557"/>
                  </a:lnTo>
                  <a:lnTo>
                    <a:pt x="887672" y="1140435"/>
                  </a:lnTo>
                  <a:lnTo>
                    <a:pt x="758085" y="1127476"/>
                  </a:lnTo>
                  <a:lnTo>
                    <a:pt x="699771" y="1179314"/>
                  </a:lnTo>
                  <a:lnTo>
                    <a:pt x="576663" y="1133955"/>
                  </a:lnTo>
                  <a:lnTo>
                    <a:pt x="492431" y="1159874"/>
                  </a:lnTo>
                  <a:lnTo>
                    <a:pt x="375803" y="1159874"/>
                  </a:lnTo>
                  <a:lnTo>
                    <a:pt x="304530" y="1185793"/>
                  </a:lnTo>
                  <a:lnTo>
                    <a:pt x="563704" y="1652335"/>
                  </a:lnTo>
                  <a:lnTo>
                    <a:pt x="447076" y="1652335"/>
                  </a:lnTo>
                  <a:lnTo>
                    <a:pt x="427638" y="1743051"/>
                  </a:lnTo>
                  <a:lnTo>
                    <a:pt x="330447" y="1710653"/>
                  </a:lnTo>
                  <a:lnTo>
                    <a:pt x="220298" y="1794889"/>
                  </a:lnTo>
                  <a:lnTo>
                    <a:pt x="155504" y="1775450"/>
                  </a:lnTo>
                  <a:lnTo>
                    <a:pt x="103670" y="1807849"/>
                  </a:lnTo>
                  <a:lnTo>
                    <a:pt x="103670" y="1807849"/>
                  </a:lnTo>
                  <a:lnTo>
                    <a:pt x="19438" y="1827288"/>
                  </a:lnTo>
                  <a:lnTo>
                    <a:pt x="0" y="77757"/>
                  </a:lnTo>
                  <a:close/>
                </a:path>
              </a:pathLst>
            </a:cu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Freeform 18">
              <a:extLst>
                <a:ext uri="{FF2B5EF4-FFF2-40B4-BE49-F238E27FC236}">
                  <a16:creationId xmlns:a16="http://schemas.microsoft.com/office/drawing/2014/main" id="{F515D862-683E-D54C-874D-DFC58B50A53B}"/>
                </a:ext>
              </a:extLst>
            </p:cNvPr>
            <p:cNvSpPr/>
            <p:nvPr/>
          </p:nvSpPr>
          <p:spPr>
            <a:xfrm rot="21434740" flipH="1">
              <a:off x="1982683" y="2332711"/>
              <a:ext cx="2986986" cy="1827288"/>
            </a:xfrm>
            <a:custGeom>
              <a:avLst/>
              <a:gdLst>
                <a:gd name="connsiteX0" fmla="*/ 0 w 2986986"/>
                <a:gd name="connsiteY0" fmla="*/ 77757 h 1827288"/>
                <a:gd name="connsiteX1" fmla="*/ 71273 w 2986986"/>
                <a:gd name="connsiteY1" fmla="*/ 233271 h 1827288"/>
                <a:gd name="connsiteX2" fmla="*/ 90711 w 2986986"/>
                <a:gd name="connsiteY2" fmla="*/ 362866 h 1827288"/>
                <a:gd name="connsiteX3" fmla="*/ 187901 w 2986986"/>
                <a:gd name="connsiteY3" fmla="*/ 421183 h 1827288"/>
                <a:gd name="connsiteX4" fmla="*/ 395241 w 2986986"/>
                <a:gd name="connsiteY4" fmla="*/ 453582 h 1827288"/>
                <a:gd name="connsiteX5" fmla="*/ 1004301 w 2986986"/>
                <a:gd name="connsiteY5" fmla="*/ 362866 h 1827288"/>
                <a:gd name="connsiteX6" fmla="*/ 1470815 w 2986986"/>
                <a:gd name="connsiteY6" fmla="*/ 272149 h 1827288"/>
                <a:gd name="connsiteX7" fmla="*/ 2157627 w 2986986"/>
                <a:gd name="connsiteY7" fmla="*/ 233271 h 1827288"/>
                <a:gd name="connsiteX8" fmla="*/ 2617662 w 2986986"/>
                <a:gd name="connsiteY8" fmla="*/ 103676 h 1827288"/>
                <a:gd name="connsiteX9" fmla="*/ 2786125 w 2986986"/>
                <a:gd name="connsiteY9" fmla="*/ 0 h 1827288"/>
                <a:gd name="connsiteX10" fmla="*/ 2663018 w 2986986"/>
                <a:gd name="connsiteY10" fmla="*/ 136075 h 1827288"/>
                <a:gd name="connsiteX11" fmla="*/ 2287215 w 2986986"/>
                <a:gd name="connsiteY11" fmla="*/ 252710 h 1827288"/>
                <a:gd name="connsiteX12" fmla="*/ 2701894 w 2986986"/>
                <a:gd name="connsiteY12" fmla="*/ 200872 h 1827288"/>
                <a:gd name="connsiteX13" fmla="*/ 2941630 w 2986986"/>
                <a:gd name="connsiteY13" fmla="*/ 129595 h 1827288"/>
                <a:gd name="connsiteX14" fmla="*/ 2708373 w 2986986"/>
                <a:gd name="connsiteY14" fmla="*/ 265669 h 1827288"/>
                <a:gd name="connsiteX15" fmla="*/ 2293694 w 2986986"/>
                <a:gd name="connsiteY15" fmla="*/ 304548 h 1827288"/>
                <a:gd name="connsiteX16" fmla="*/ 2986986 w 2986986"/>
                <a:gd name="connsiteY16" fmla="*/ 336947 h 1827288"/>
                <a:gd name="connsiteX17" fmla="*/ 2844440 w 2986986"/>
                <a:gd name="connsiteY17" fmla="*/ 395264 h 1827288"/>
                <a:gd name="connsiteX18" fmla="*/ 2274256 w 2986986"/>
                <a:gd name="connsiteY18" fmla="*/ 362866 h 1827288"/>
                <a:gd name="connsiteX19" fmla="*/ 2948110 w 2986986"/>
                <a:gd name="connsiteY19" fmla="*/ 563738 h 1827288"/>
                <a:gd name="connsiteX20" fmla="*/ 2552868 w 2986986"/>
                <a:gd name="connsiteY20" fmla="*/ 518380 h 1827288"/>
                <a:gd name="connsiteX21" fmla="*/ 2215942 w 2986986"/>
                <a:gd name="connsiteY21" fmla="*/ 447102 h 1827288"/>
                <a:gd name="connsiteX22" fmla="*/ 2254818 w 2986986"/>
                <a:gd name="connsiteY22" fmla="*/ 498940 h 1827288"/>
                <a:gd name="connsiteX23" fmla="*/ 2695414 w 2986986"/>
                <a:gd name="connsiteY23" fmla="*/ 609096 h 1827288"/>
                <a:gd name="connsiteX24" fmla="*/ 2876837 w 2986986"/>
                <a:gd name="connsiteY24" fmla="*/ 764610 h 1827288"/>
                <a:gd name="connsiteX25" fmla="*/ 2241859 w 2986986"/>
                <a:gd name="connsiteY25" fmla="*/ 570218 h 1827288"/>
                <a:gd name="connsiteX26" fmla="*/ 2747249 w 2986986"/>
                <a:gd name="connsiteY26" fmla="*/ 881245 h 1827288"/>
                <a:gd name="connsiteX27" fmla="*/ 2578786 w 2986986"/>
                <a:gd name="connsiteY27" fmla="*/ 848847 h 1827288"/>
                <a:gd name="connsiteX28" fmla="*/ 2248338 w 2986986"/>
                <a:gd name="connsiteY28" fmla="*/ 712772 h 1827288"/>
                <a:gd name="connsiteX29" fmla="*/ 2248338 w 2986986"/>
                <a:gd name="connsiteY29" fmla="*/ 771090 h 1827288"/>
                <a:gd name="connsiteX30" fmla="*/ 2177065 w 2986986"/>
                <a:gd name="connsiteY30" fmla="*/ 771090 h 1827288"/>
                <a:gd name="connsiteX31" fmla="*/ 2177065 w 2986986"/>
                <a:gd name="connsiteY31" fmla="*/ 771090 h 1827288"/>
                <a:gd name="connsiteX32" fmla="*/ 2034519 w 2986986"/>
                <a:gd name="connsiteY32" fmla="*/ 842367 h 1827288"/>
                <a:gd name="connsiteX33" fmla="*/ 2002123 w 2986986"/>
                <a:gd name="connsiteY33" fmla="*/ 894205 h 1827288"/>
                <a:gd name="connsiteX34" fmla="*/ 1866056 w 2986986"/>
                <a:gd name="connsiteY34" fmla="*/ 894205 h 1827288"/>
                <a:gd name="connsiteX35" fmla="*/ 1781824 w 2986986"/>
                <a:gd name="connsiteY35" fmla="*/ 971962 h 1827288"/>
                <a:gd name="connsiteX36" fmla="*/ 1710551 w 2986986"/>
                <a:gd name="connsiteY36" fmla="*/ 971962 h 1827288"/>
                <a:gd name="connsiteX37" fmla="*/ 1678155 w 2986986"/>
                <a:gd name="connsiteY37" fmla="*/ 1036759 h 1827288"/>
                <a:gd name="connsiteX38" fmla="*/ 1516170 w 2986986"/>
                <a:gd name="connsiteY38" fmla="*/ 1036759 h 1827288"/>
                <a:gd name="connsiteX39" fmla="*/ 1412501 w 2986986"/>
                <a:gd name="connsiteY39" fmla="*/ 1095077 h 1827288"/>
                <a:gd name="connsiteX40" fmla="*/ 1218120 w 2986986"/>
                <a:gd name="connsiteY40" fmla="*/ 1095077 h 1827288"/>
                <a:gd name="connsiteX41" fmla="*/ 1159806 w 2986986"/>
                <a:gd name="connsiteY41" fmla="*/ 1127476 h 1827288"/>
                <a:gd name="connsiteX42" fmla="*/ 1004301 w 2986986"/>
                <a:gd name="connsiteY42" fmla="*/ 1101557 h 1827288"/>
                <a:gd name="connsiteX43" fmla="*/ 887672 w 2986986"/>
                <a:gd name="connsiteY43" fmla="*/ 1140435 h 1827288"/>
                <a:gd name="connsiteX44" fmla="*/ 758085 w 2986986"/>
                <a:gd name="connsiteY44" fmla="*/ 1127476 h 1827288"/>
                <a:gd name="connsiteX45" fmla="*/ 699771 w 2986986"/>
                <a:gd name="connsiteY45" fmla="*/ 1179314 h 1827288"/>
                <a:gd name="connsiteX46" fmla="*/ 576663 w 2986986"/>
                <a:gd name="connsiteY46" fmla="*/ 1133955 h 1827288"/>
                <a:gd name="connsiteX47" fmla="*/ 492431 w 2986986"/>
                <a:gd name="connsiteY47" fmla="*/ 1159874 h 1827288"/>
                <a:gd name="connsiteX48" fmla="*/ 375803 w 2986986"/>
                <a:gd name="connsiteY48" fmla="*/ 1159874 h 1827288"/>
                <a:gd name="connsiteX49" fmla="*/ 304530 w 2986986"/>
                <a:gd name="connsiteY49" fmla="*/ 1185793 h 1827288"/>
                <a:gd name="connsiteX50" fmla="*/ 563704 w 2986986"/>
                <a:gd name="connsiteY50" fmla="*/ 1652335 h 1827288"/>
                <a:gd name="connsiteX51" fmla="*/ 447076 w 2986986"/>
                <a:gd name="connsiteY51" fmla="*/ 1652335 h 1827288"/>
                <a:gd name="connsiteX52" fmla="*/ 427638 w 2986986"/>
                <a:gd name="connsiteY52" fmla="*/ 1743051 h 1827288"/>
                <a:gd name="connsiteX53" fmla="*/ 330447 w 2986986"/>
                <a:gd name="connsiteY53" fmla="*/ 1710653 h 1827288"/>
                <a:gd name="connsiteX54" fmla="*/ 220298 w 2986986"/>
                <a:gd name="connsiteY54" fmla="*/ 1794889 h 1827288"/>
                <a:gd name="connsiteX55" fmla="*/ 155504 w 2986986"/>
                <a:gd name="connsiteY55" fmla="*/ 1775450 h 1827288"/>
                <a:gd name="connsiteX56" fmla="*/ 103670 w 2986986"/>
                <a:gd name="connsiteY56" fmla="*/ 1807849 h 1827288"/>
                <a:gd name="connsiteX57" fmla="*/ 103670 w 2986986"/>
                <a:gd name="connsiteY57" fmla="*/ 1807849 h 1827288"/>
                <a:gd name="connsiteX58" fmla="*/ 19438 w 2986986"/>
                <a:gd name="connsiteY58" fmla="*/ 1827288 h 1827288"/>
                <a:gd name="connsiteX59" fmla="*/ 0 w 2986986"/>
                <a:gd name="connsiteY59" fmla="*/ 77757 h 182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86986" h="1827288">
                  <a:moveTo>
                    <a:pt x="0" y="77757"/>
                  </a:moveTo>
                  <a:lnTo>
                    <a:pt x="71273" y="233271"/>
                  </a:lnTo>
                  <a:lnTo>
                    <a:pt x="90711" y="362866"/>
                  </a:lnTo>
                  <a:lnTo>
                    <a:pt x="187901" y="421183"/>
                  </a:lnTo>
                  <a:lnTo>
                    <a:pt x="395241" y="453582"/>
                  </a:lnTo>
                  <a:lnTo>
                    <a:pt x="1004301" y="362866"/>
                  </a:lnTo>
                  <a:lnTo>
                    <a:pt x="1470815" y="272149"/>
                  </a:lnTo>
                  <a:lnTo>
                    <a:pt x="2157627" y="233271"/>
                  </a:lnTo>
                  <a:lnTo>
                    <a:pt x="2617662" y="103676"/>
                  </a:lnTo>
                  <a:lnTo>
                    <a:pt x="2786125" y="0"/>
                  </a:lnTo>
                  <a:lnTo>
                    <a:pt x="2663018" y="136075"/>
                  </a:lnTo>
                  <a:lnTo>
                    <a:pt x="2287215" y="252710"/>
                  </a:lnTo>
                  <a:lnTo>
                    <a:pt x="2701894" y="200872"/>
                  </a:lnTo>
                  <a:lnTo>
                    <a:pt x="2941630" y="129595"/>
                  </a:lnTo>
                  <a:lnTo>
                    <a:pt x="2708373" y="265669"/>
                  </a:lnTo>
                  <a:lnTo>
                    <a:pt x="2293694" y="304548"/>
                  </a:lnTo>
                  <a:lnTo>
                    <a:pt x="2986986" y="336947"/>
                  </a:lnTo>
                  <a:lnTo>
                    <a:pt x="2844440" y="395264"/>
                  </a:lnTo>
                  <a:lnTo>
                    <a:pt x="2274256" y="362866"/>
                  </a:lnTo>
                  <a:lnTo>
                    <a:pt x="2948110" y="563738"/>
                  </a:lnTo>
                  <a:lnTo>
                    <a:pt x="2552868" y="518380"/>
                  </a:lnTo>
                  <a:lnTo>
                    <a:pt x="2215942" y="447102"/>
                  </a:lnTo>
                  <a:lnTo>
                    <a:pt x="2254818" y="498940"/>
                  </a:lnTo>
                  <a:lnTo>
                    <a:pt x="2695414" y="609096"/>
                  </a:lnTo>
                  <a:lnTo>
                    <a:pt x="2876837" y="764610"/>
                  </a:lnTo>
                  <a:lnTo>
                    <a:pt x="2241859" y="570218"/>
                  </a:lnTo>
                  <a:lnTo>
                    <a:pt x="2747249" y="881245"/>
                  </a:lnTo>
                  <a:lnTo>
                    <a:pt x="2578786" y="848847"/>
                  </a:lnTo>
                  <a:lnTo>
                    <a:pt x="2248338" y="712772"/>
                  </a:lnTo>
                  <a:lnTo>
                    <a:pt x="2248338" y="771090"/>
                  </a:lnTo>
                  <a:lnTo>
                    <a:pt x="2177065" y="771090"/>
                  </a:lnTo>
                  <a:lnTo>
                    <a:pt x="2177065" y="771090"/>
                  </a:lnTo>
                  <a:lnTo>
                    <a:pt x="2034519" y="842367"/>
                  </a:lnTo>
                  <a:lnTo>
                    <a:pt x="2002123" y="894205"/>
                  </a:lnTo>
                  <a:lnTo>
                    <a:pt x="1866056" y="894205"/>
                  </a:lnTo>
                  <a:lnTo>
                    <a:pt x="1781824" y="971962"/>
                  </a:lnTo>
                  <a:lnTo>
                    <a:pt x="1710551" y="971962"/>
                  </a:lnTo>
                  <a:lnTo>
                    <a:pt x="1678155" y="1036759"/>
                  </a:lnTo>
                  <a:lnTo>
                    <a:pt x="1516170" y="1036759"/>
                  </a:lnTo>
                  <a:lnTo>
                    <a:pt x="1412501" y="1095077"/>
                  </a:lnTo>
                  <a:lnTo>
                    <a:pt x="1218120" y="1095077"/>
                  </a:lnTo>
                  <a:lnTo>
                    <a:pt x="1159806" y="1127476"/>
                  </a:lnTo>
                  <a:lnTo>
                    <a:pt x="1004301" y="1101557"/>
                  </a:lnTo>
                  <a:lnTo>
                    <a:pt x="887672" y="1140435"/>
                  </a:lnTo>
                  <a:lnTo>
                    <a:pt x="758085" y="1127476"/>
                  </a:lnTo>
                  <a:lnTo>
                    <a:pt x="699771" y="1179314"/>
                  </a:lnTo>
                  <a:lnTo>
                    <a:pt x="576663" y="1133955"/>
                  </a:lnTo>
                  <a:lnTo>
                    <a:pt x="492431" y="1159874"/>
                  </a:lnTo>
                  <a:lnTo>
                    <a:pt x="375803" y="1159874"/>
                  </a:lnTo>
                  <a:lnTo>
                    <a:pt x="304530" y="1185793"/>
                  </a:lnTo>
                  <a:lnTo>
                    <a:pt x="563704" y="1652335"/>
                  </a:lnTo>
                  <a:lnTo>
                    <a:pt x="447076" y="1652335"/>
                  </a:lnTo>
                  <a:lnTo>
                    <a:pt x="427638" y="1743051"/>
                  </a:lnTo>
                  <a:lnTo>
                    <a:pt x="330447" y="1710653"/>
                  </a:lnTo>
                  <a:lnTo>
                    <a:pt x="220298" y="1794889"/>
                  </a:lnTo>
                  <a:lnTo>
                    <a:pt x="155504" y="1775450"/>
                  </a:lnTo>
                  <a:lnTo>
                    <a:pt x="103670" y="1807849"/>
                  </a:lnTo>
                  <a:lnTo>
                    <a:pt x="103670" y="1807849"/>
                  </a:lnTo>
                  <a:lnTo>
                    <a:pt x="19438" y="1827288"/>
                  </a:lnTo>
                  <a:lnTo>
                    <a:pt x="0" y="77757"/>
                  </a:lnTo>
                  <a:close/>
                </a:path>
              </a:pathLst>
            </a:cu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0" name="Group 19">
            <a:extLst>
              <a:ext uri="{FF2B5EF4-FFF2-40B4-BE49-F238E27FC236}">
                <a16:creationId xmlns:a16="http://schemas.microsoft.com/office/drawing/2014/main" id="{ACDC32AC-A2A3-FE45-8B37-8BFA7B03FD65}"/>
              </a:ext>
            </a:extLst>
          </p:cNvPr>
          <p:cNvGrpSpPr/>
          <p:nvPr/>
        </p:nvGrpSpPr>
        <p:grpSpPr>
          <a:xfrm>
            <a:off x="460292" y="3317932"/>
            <a:ext cx="1193254" cy="2605159"/>
            <a:chOff x="1090341" y="3671319"/>
            <a:chExt cx="972635" cy="2123495"/>
          </a:xfrm>
        </p:grpSpPr>
        <p:sp>
          <p:nvSpPr>
            <p:cNvPr id="21" name="Right Triangle 32">
              <a:extLst>
                <a:ext uri="{FF2B5EF4-FFF2-40B4-BE49-F238E27FC236}">
                  <a16:creationId xmlns:a16="http://schemas.microsoft.com/office/drawing/2014/main" id="{D92AEDF8-B5FD-A245-B53B-9462587CCF43}"/>
                </a:ext>
              </a:extLst>
            </p:cNvPr>
            <p:cNvSpPr/>
            <p:nvPr/>
          </p:nvSpPr>
          <p:spPr>
            <a:xfrm flipH="1">
              <a:off x="1090341" y="3677514"/>
              <a:ext cx="472122" cy="2117300"/>
            </a:xfrm>
            <a:custGeom>
              <a:avLst/>
              <a:gdLst>
                <a:gd name="connsiteX0" fmla="*/ 0 w 648306"/>
                <a:gd name="connsiteY0" fmla="*/ 2200523 h 2200523"/>
                <a:gd name="connsiteX1" fmla="*/ 0 w 648306"/>
                <a:gd name="connsiteY1" fmla="*/ 0 h 2200523"/>
                <a:gd name="connsiteX2" fmla="*/ 648306 w 648306"/>
                <a:gd name="connsiteY2" fmla="*/ 2200523 h 2200523"/>
                <a:gd name="connsiteX3" fmla="*/ 0 w 648306"/>
                <a:gd name="connsiteY3" fmla="*/ 2200523 h 2200523"/>
                <a:gd name="connsiteX0" fmla="*/ 0 w 648306"/>
                <a:gd name="connsiteY0" fmla="*/ 2200523 h 2200523"/>
                <a:gd name="connsiteX1" fmla="*/ 0 w 648306"/>
                <a:gd name="connsiteY1" fmla="*/ 0 h 2200523"/>
                <a:gd name="connsiteX2" fmla="*/ 648306 w 648306"/>
                <a:gd name="connsiteY2" fmla="*/ 2200523 h 2200523"/>
                <a:gd name="connsiteX3" fmla="*/ 214568 w 648306"/>
                <a:gd name="connsiteY3" fmla="*/ 2190643 h 2200523"/>
                <a:gd name="connsiteX4" fmla="*/ 0 w 648306"/>
                <a:gd name="connsiteY4" fmla="*/ 2200523 h 2200523"/>
                <a:gd name="connsiteX0" fmla="*/ 0 w 648306"/>
                <a:gd name="connsiteY0" fmla="*/ 2200523 h 2200523"/>
                <a:gd name="connsiteX1" fmla="*/ 0 w 648306"/>
                <a:gd name="connsiteY1" fmla="*/ 0 h 2200523"/>
                <a:gd name="connsiteX2" fmla="*/ 648306 w 648306"/>
                <a:gd name="connsiteY2" fmla="*/ 2200523 h 2200523"/>
                <a:gd name="connsiteX3" fmla="*/ 161283 w 648306"/>
                <a:gd name="connsiteY3" fmla="*/ 2084077 h 2200523"/>
                <a:gd name="connsiteX4" fmla="*/ 0 w 648306"/>
                <a:gd name="connsiteY4" fmla="*/ 2200523 h 2200523"/>
                <a:gd name="connsiteX0" fmla="*/ 0 w 648306"/>
                <a:gd name="connsiteY0" fmla="*/ 2200523 h 2200523"/>
                <a:gd name="connsiteX1" fmla="*/ 0 w 648306"/>
                <a:gd name="connsiteY1" fmla="*/ 0 h 2200523"/>
                <a:gd name="connsiteX2" fmla="*/ 648306 w 648306"/>
                <a:gd name="connsiteY2" fmla="*/ 2200523 h 2200523"/>
                <a:gd name="connsiteX3" fmla="*/ 267854 w 648306"/>
                <a:gd name="connsiteY3" fmla="*/ 2066316 h 2200523"/>
                <a:gd name="connsiteX4" fmla="*/ 0 w 648306"/>
                <a:gd name="connsiteY4" fmla="*/ 2200523 h 2200523"/>
                <a:gd name="connsiteX0" fmla="*/ 0 w 648306"/>
                <a:gd name="connsiteY0" fmla="*/ 2200523 h 2200523"/>
                <a:gd name="connsiteX1" fmla="*/ 0 w 648306"/>
                <a:gd name="connsiteY1" fmla="*/ 0 h 2200523"/>
                <a:gd name="connsiteX2" fmla="*/ 498757 w 648306"/>
                <a:gd name="connsiteY2" fmla="*/ 1702213 h 2200523"/>
                <a:gd name="connsiteX3" fmla="*/ 648306 w 648306"/>
                <a:gd name="connsiteY3" fmla="*/ 2200523 h 2200523"/>
                <a:gd name="connsiteX4" fmla="*/ 267854 w 648306"/>
                <a:gd name="connsiteY4" fmla="*/ 2066316 h 2200523"/>
                <a:gd name="connsiteX5" fmla="*/ 0 w 648306"/>
                <a:gd name="connsiteY5" fmla="*/ 2200523 h 2200523"/>
                <a:gd name="connsiteX0" fmla="*/ 0 w 648306"/>
                <a:gd name="connsiteY0" fmla="*/ 2200523 h 2200523"/>
                <a:gd name="connsiteX1" fmla="*/ 0 w 648306"/>
                <a:gd name="connsiteY1" fmla="*/ 0 h 2200523"/>
                <a:gd name="connsiteX2" fmla="*/ 631971 w 648306"/>
                <a:gd name="connsiteY2" fmla="*/ 1702213 h 2200523"/>
                <a:gd name="connsiteX3" fmla="*/ 648306 w 648306"/>
                <a:gd name="connsiteY3" fmla="*/ 2200523 h 2200523"/>
                <a:gd name="connsiteX4" fmla="*/ 267854 w 648306"/>
                <a:gd name="connsiteY4" fmla="*/ 2066316 h 2200523"/>
                <a:gd name="connsiteX5" fmla="*/ 0 w 648306"/>
                <a:gd name="connsiteY5" fmla="*/ 2200523 h 2200523"/>
                <a:gd name="connsiteX0" fmla="*/ 0 w 648306"/>
                <a:gd name="connsiteY0" fmla="*/ 2200523 h 2200523"/>
                <a:gd name="connsiteX1" fmla="*/ 0 w 648306"/>
                <a:gd name="connsiteY1" fmla="*/ 0 h 2200523"/>
                <a:gd name="connsiteX2" fmla="*/ 631971 w 648306"/>
                <a:gd name="connsiteY2" fmla="*/ 1702213 h 2200523"/>
                <a:gd name="connsiteX3" fmla="*/ 648306 w 648306"/>
                <a:gd name="connsiteY3" fmla="*/ 2200523 h 2200523"/>
                <a:gd name="connsiteX4" fmla="*/ 267854 w 648306"/>
                <a:gd name="connsiteY4" fmla="*/ 2195088 h 2200523"/>
                <a:gd name="connsiteX5" fmla="*/ 0 w 648306"/>
                <a:gd name="connsiteY5" fmla="*/ 2200523 h 2200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306" h="2200523">
                  <a:moveTo>
                    <a:pt x="0" y="2200523"/>
                  </a:moveTo>
                  <a:lnTo>
                    <a:pt x="0" y="0"/>
                  </a:lnTo>
                  <a:lnTo>
                    <a:pt x="631971" y="1702213"/>
                  </a:lnTo>
                  <a:lnTo>
                    <a:pt x="648306" y="2200523"/>
                  </a:lnTo>
                  <a:lnTo>
                    <a:pt x="267854" y="2195088"/>
                  </a:lnTo>
                  <a:lnTo>
                    <a:pt x="0" y="2200523"/>
                  </a:lnTo>
                  <a:close/>
                </a:path>
              </a:pathLst>
            </a:custGeom>
            <a:gradFill flip="none" rotWithShape="1">
              <a:gsLst>
                <a:gs pos="0">
                  <a:schemeClr val="bg1"/>
                </a:gs>
                <a:gs pos="100000">
                  <a:schemeClr val="bg1">
                    <a:lumMod val="85000"/>
                  </a:schemeClr>
                </a:gs>
              </a:gsLst>
              <a:lin ang="54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2" name="Straight Connector 21">
              <a:extLst>
                <a:ext uri="{FF2B5EF4-FFF2-40B4-BE49-F238E27FC236}">
                  <a16:creationId xmlns:a16="http://schemas.microsoft.com/office/drawing/2014/main" id="{A535DB50-80E3-B84B-A986-396C32644DE2}"/>
                </a:ext>
              </a:extLst>
            </p:cNvPr>
            <p:cNvCxnSpPr>
              <a:endCxn id="21" idx="3"/>
            </p:cNvCxnSpPr>
            <p:nvPr/>
          </p:nvCxnSpPr>
          <p:spPr>
            <a:xfrm flipH="1">
              <a:off x="1090341" y="4980878"/>
              <a:ext cx="472122" cy="813936"/>
            </a:xfrm>
            <a:prstGeom prst="line">
              <a:avLst/>
            </a:prstGeom>
            <a:ln w="12700" cmpd="sng">
              <a:solidFill>
                <a:srgbClr val="000000"/>
              </a:solidFill>
            </a:ln>
          </p:spPr>
          <p:style>
            <a:lnRef idx="2">
              <a:schemeClr val="accent1"/>
            </a:lnRef>
            <a:fillRef idx="0">
              <a:schemeClr val="accent1"/>
            </a:fillRef>
            <a:effectRef idx="1">
              <a:schemeClr val="accent1"/>
            </a:effectRef>
            <a:fontRef idx="minor">
              <a:schemeClr val="tx1"/>
            </a:fontRef>
          </p:style>
        </p:cxnSp>
        <p:grpSp>
          <p:nvGrpSpPr>
            <p:cNvPr id="23" name="Group 22">
              <a:extLst>
                <a:ext uri="{FF2B5EF4-FFF2-40B4-BE49-F238E27FC236}">
                  <a16:creationId xmlns:a16="http://schemas.microsoft.com/office/drawing/2014/main" id="{74200B8A-2C33-A448-AE0B-76444F2EAA43}"/>
                </a:ext>
              </a:extLst>
            </p:cNvPr>
            <p:cNvGrpSpPr/>
            <p:nvPr/>
          </p:nvGrpSpPr>
          <p:grpSpPr>
            <a:xfrm flipH="1">
              <a:off x="1562463" y="3671319"/>
              <a:ext cx="500513" cy="2117300"/>
              <a:chOff x="1366401" y="3194295"/>
              <a:chExt cx="648306" cy="2117300"/>
            </a:xfrm>
          </p:grpSpPr>
          <p:sp>
            <p:nvSpPr>
              <p:cNvPr id="24" name="Right Triangle 32">
                <a:extLst>
                  <a:ext uri="{FF2B5EF4-FFF2-40B4-BE49-F238E27FC236}">
                    <a16:creationId xmlns:a16="http://schemas.microsoft.com/office/drawing/2014/main" id="{7BEB89EC-0156-E449-954E-EE00F6A9A329}"/>
                  </a:ext>
                </a:extLst>
              </p:cNvPr>
              <p:cNvSpPr/>
              <p:nvPr/>
            </p:nvSpPr>
            <p:spPr>
              <a:xfrm flipH="1">
                <a:off x="1366401" y="3194295"/>
                <a:ext cx="648306" cy="2117300"/>
              </a:xfrm>
              <a:custGeom>
                <a:avLst/>
                <a:gdLst>
                  <a:gd name="connsiteX0" fmla="*/ 0 w 648306"/>
                  <a:gd name="connsiteY0" fmla="*/ 2200523 h 2200523"/>
                  <a:gd name="connsiteX1" fmla="*/ 0 w 648306"/>
                  <a:gd name="connsiteY1" fmla="*/ 0 h 2200523"/>
                  <a:gd name="connsiteX2" fmla="*/ 648306 w 648306"/>
                  <a:gd name="connsiteY2" fmla="*/ 2200523 h 2200523"/>
                  <a:gd name="connsiteX3" fmla="*/ 0 w 648306"/>
                  <a:gd name="connsiteY3" fmla="*/ 2200523 h 2200523"/>
                  <a:gd name="connsiteX0" fmla="*/ 0 w 648306"/>
                  <a:gd name="connsiteY0" fmla="*/ 2200523 h 2200523"/>
                  <a:gd name="connsiteX1" fmla="*/ 0 w 648306"/>
                  <a:gd name="connsiteY1" fmla="*/ 0 h 2200523"/>
                  <a:gd name="connsiteX2" fmla="*/ 648306 w 648306"/>
                  <a:gd name="connsiteY2" fmla="*/ 2200523 h 2200523"/>
                  <a:gd name="connsiteX3" fmla="*/ 214568 w 648306"/>
                  <a:gd name="connsiteY3" fmla="*/ 2190643 h 2200523"/>
                  <a:gd name="connsiteX4" fmla="*/ 0 w 648306"/>
                  <a:gd name="connsiteY4" fmla="*/ 2200523 h 2200523"/>
                  <a:gd name="connsiteX0" fmla="*/ 0 w 648306"/>
                  <a:gd name="connsiteY0" fmla="*/ 2200523 h 2200523"/>
                  <a:gd name="connsiteX1" fmla="*/ 0 w 648306"/>
                  <a:gd name="connsiteY1" fmla="*/ 0 h 2200523"/>
                  <a:gd name="connsiteX2" fmla="*/ 648306 w 648306"/>
                  <a:gd name="connsiteY2" fmla="*/ 2200523 h 2200523"/>
                  <a:gd name="connsiteX3" fmla="*/ 161283 w 648306"/>
                  <a:gd name="connsiteY3" fmla="*/ 2084077 h 2200523"/>
                  <a:gd name="connsiteX4" fmla="*/ 0 w 648306"/>
                  <a:gd name="connsiteY4" fmla="*/ 2200523 h 2200523"/>
                  <a:gd name="connsiteX0" fmla="*/ 0 w 648306"/>
                  <a:gd name="connsiteY0" fmla="*/ 2200523 h 2200523"/>
                  <a:gd name="connsiteX1" fmla="*/ 0 w 648306"/>
                  <a:gd name="connsiteY1" fmla="*/ 0 h 2200523"/>
                  <a:gd name="connsiteX2" fmla="*/ 648306 w 648306"/>
                  <a:gd name="connsiteY2" fmla="*/ 2200523 h 2200523"/>
                  <a:gd name="connsiteX3" fmla="*/ 267854 w 648306"/>
                  <a:gd name="connsiteY3" fmla="*/ 2066316 h 2200523"/>
                  <a:gd name="connsiteX4" fmla="*/ 0 w 648306"/>
                  <a:gd name="connsiteY4" fmla="*/ 2200523 h 2200523"/>
                  <a:gd name="connsiteX0" fmla="*/ 0 w 648306"/>
                  <a:gd name="connsiteY0" fmla="*/ 2200523 h 2200523"/>
                  <a:gd name="connsiteX1" fmla="*/ 0 w 648306"/>
                  <a:gd name="connsiteY1" fmla="*/ 0 h 2200523"/>
                  <a:gd name="connsiteX2" fmla="*/ 498757 w 648306"/>
                  <a:gd name="connsiteY2" fmla="*/ 1702213 h 2200523"/>
                  <a:gd name="connsiteX3" fmla="*/ 648306 w 648306"/>
                  <a:gd name="connsiteY3" fmla="*/ 2200523 h 2200523"/>
                  <a:gd name="connsiteX4" fmla="*/ 267854 w 648306"/>
                  <a:gd name="connsiteY4" fmla="*/ 2066316 h 2200523"/>
                  <a:gd name="connsiteX5" fmla="*/ 0 w 648306"/>
                  <a:gd name="connsiteY5" fmla="*/ 2200523 h 2200523"/>
                  <a:gd name="connsiteX0" fmla="*/ 0 w 648306"/>
                  <a:gd name="connsiteY0" fmla="*/ 2200523 h 2200523"/>
                  <a:gd name="connsiteX1" fmla="*/ 0 w 648306"/>
                  <a:gd name="connsiteY1" fmla="*/ 0 h 2200523"/>
                  <a:gd name="connsiteX2" fmla="*/ 631971 w 648306"/>
                  <a:gd name="connsiteY2" fmla="*/ 1702213 h 2200523"/>
                  <a:gd name="connsiteX3" fmla="*/ 648306 w 648306"/>
                  <a:gd name="connsiteY3" fmla="*/ 2200523 h 2200523"/>
                  <a:gd name="connsiteX4" fmla="*/ 267854 w 648306"/>
                  <a:gd name="connsiteY4" fmla="*/ 2066316 h 2200523"/>
                  <a:gd name="connsiteX5" fmla="*/ 0 w 648306"/>
                  <a:gd name="connsiteY5" fmla="*/ 2200523 h 2200523"/>
                  <a:gd name="connsiteX0" fmla="*/ 0 w 648306"/>
                  <a:gd name="connsiteY0" fmla="*/ 2200523 h 2200523"/>
                  <a:gd name="connsiteX1" fmla="*/ 0 w 648306"/>
                  <a:gd name="connsiteY1" fmla="*/ 0 h 2200523"/>
                  <a:gd name="connsiteX2" fmla="*/ 631971 w 648306"/>
                  <a:gd name="connsiteY2" fmla="*/ 1702213 h 2200523"/>
                  <a:gd name="connsiteX3" fmla="*/ 648306 w 648306"/>
                  <a:gd name="connsiteY3" fmla="*/ 2200523 h 2200523"/>
                  <a:gd name="connsiteX4" fmla="*/ 267854 w 648306"/>
                  <a:gd name="connsiteY4" fmla="*/ 2195088 h 2200523"/>
                  <a:gd name="connsiteX5" fmla="*/ 0 w 648306"/>
                  <a:gd name="connsiteY5" fmla="*/ 2200523 h 2200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306" h="2200523">
                    <a:moveTo>
                      <a:pt x="0" y="2200523"/>
                    </a:moveTo>
                    <a:lnTo>
                      <a:pt x="0" y="0"/>
                    </a:lnTo>
                    <a:lnTo>
                      <a:pt x="631971" y="1702213"/>
                    </a:lnTo>
                    <a:lnTo>
                      <a:pt x="648306" y="2200523"/>
                    </a:lnTo>
                    <a:lnTo>
                      <a:pt x="267854" y="2195088"/>
                    </a:lnTo>
                    <a:lnTo>
                      <a:pt x="0" y="2200523"/>
                    </a:lnTo>
                    <a:close/>
                  </a:path>
                </a:pathLst>
              </a:custGeom>
              <a:gradFill flip="none" rotWithShape="1">
                <a:gsLst>
                  <a:gs pos="0">
                    <a:schemeClr val="bg1"/>
                  </a:gs>
                  <a:gs pos="100000">
                    <a:schemeClr val="bg1">
                      <a:lumMod val="85000"/>
                    </a:schemeClr>
                  </a:gs>
                </a:gsLst>
                <a:lin ang="54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02D194ED-6ECC-1E47-AB47-6F1A6AB7DDE2}"/>
                  </a:ext>
                </a:extLst>
              </p:cNvPr>
              <p:cNvCxnSpPr>
                <a:endCxn id="24" idx="3"/>
              </p:cNvCxnSpPr>
              <p:nvPr/>
            </p:nvCxnSpPr>
            <p:spPr>
              <a:xfrm flipH="1">
                <a:off x="1366401" y="4497659"/>
                <a:ext cx="648306" cy="813936"/>
              </a:xfrm>
              <a:prstGeom prst="line">
                <a:avLst/>
              </a:prstGeom>
              <a:ln w="12700" cmpd="sng">
                <a:solidFill>
                  <a:srgbClr val="000000"/>
                </a:solidFill>
              </a:ln>
            </p:spPr>
            <p:style>
              <a:lnRef idx="2">
                <a:schemeClr val="accent1"/>
              </a:lnRef>
              <a:fillRef idx="0">
                <a:schemeClr val="accent1"/>
              </a:fillRef>
              <a:effectRef idx="1">
                <a:schemeClr val="accent1"/>
              </a:effectRef>
              <a:fontRef idx="minor">
                <a:schemeClr val="tx1"/>
              </a:fontRef>
            </p:style>
          </p:cxnSp>
        </p:grpSp>
      </p:grpSp>
      <p:grpSp>
        <p:nvGrpSpPr>
          <p:cNvPr id="26" name="Group 25">
            <a:extLst>
              <a:ext uri="{FF2B5EF4-FFF2-40B4-BE49-F238E27FC236}">
                <a16:creationId xmlns:a16="http://schemas.microsoft.com/office/drawing/2014/main" id="{B2D9CC30-D74A-E443-964E-4CF5D36DA4ED}"/>
              </a:ext>
            </a:extLst>
          </p:cNvPr>
          <p:cNvGrpSpPr/>
          <p:nvPr/>
        </p:nvGrpSpPr>
        <p:grpSpPr>
          <a:xfrm>
            <a:off x="6047146" y="3224253"/>
            <a:ext cx="2596031" cy="1492146"/>
            <a:chOff x="6054345" y="2587057"/>
            <a:chExt cx="1897174" cy="1090457"/>
          </a:xfrm>
        </p:grpSpPr>
        <p:grpSp>
          <p:nvGrpSpPr>
            <p:cNvPr id="27" name="Group 26">
              <a:extLst>
                <a:ext uri="{FF2B5EF4-FFF2-40B4-BE49-F238E27FC236}">
                  <a16:creationId xmlns:a16="http://schemas.microsoft.com/office/drawing/2014/main" id="{59D7FF19-D06F-BF4E-8ACF-D5D2844B6AC7}"/>
                </a:ext>
              </a:extLst>
            </p:cNvPr>
            <p:cNvGrpSpPr/>
            <p:nvPr/>
          </p:nvGrpSpPr>
          <p:grpSpPr>
            <a:xfrm>
              <a:off x="6054345" y="2587057"/>
              <a:ext cx="948587" cy="1090457"/>
              <a:chOff x="6054345" y="2587057"/>
              <a:chExt cx="948587" cy="1090457"/>
            </a:xfrm>
          </p:grpSpPr>
          <p:sp>
            <p:nvSpPr>
              <p:cNvPr id="31" name="Right Triangle 32">
                <a:extLst>
                  <a:ext uri="{FF2B5EF4-FFF2-40B4-BE49-F238E27FC236}">
                    <a16:creationId xmlns:a16="http://schemas.microsoft.com/office/drawing/2014/main" id="{3CF4A944-AF66-614E-B4F4-241B62AE0272}"/>
                  </a:ext>
                </a:extLst>
              </p:cNvPr>
              <p:cNvSpPr/>
              <p:nvPr/>
            </p:nvSpPr>
            <p:spPr>
              <a:xfrm flipH="1">
                <a:off x="6054345" y="2587057"/>
                <a:ext cx="948587" cy="1090457"/>
              </a:xfrm>
              <a:custGeom>
                <a:avLst/>
                <a:gdLst>
                  <a:gd name="connsiteX0" fmla="*/ 0 w 648306"/>
                  <a:gd name="connsiteY0" fmla="*/ 2200523 h 2200523"/>
                  <a:gd name="connsiteX1" fmla="*/ 0 w 648306"/>
                  <a:gd name="connsiteY1" fmla="*/ 0 h 2200523"/>
                  <a:gd name="connsiteX2" fmla="*/ 648306 w 648306"/>
                  <a:gd name="connsiteY2" fmla="*/ 2200523 h 2200523"/>
                  <a:gd name="connsiteX3" fmla="*/ 0 w 648306"/>
                  <a:gd name="connsiteY3" fmla="*/ 2200523 h 2200523"/>
                  <a:gd name="connsiteX0" fmla="*/ 0 w 648306"/>
                  <a:gd name="connsiteY0" fmla="*/ 2200523 h 2200523"/>
                  <a:gd name="connsiteX1" fmla="*/ 0 w 648306"/>
                  <a:gd name="connsiteY1" fmla="*/ 0 h 2200523"/>
                  <a:gd name="connsiteX2" fmla="*/ 648306 w 648306"/>
                  <a:gd name="connsiteY2" fmla="*/ 2200523 h 2200523"/>
                  <a:gd name="connsiteX3" fmla="*/ 214568 w 648306"/>
                  <a:gd name="connsiteY3" fmla="*/ 2190643 h 2200523"/>
                  <a:gd name="connsiteX4" fmla="*/ 0 w 648306"/>
                  <a:gd name="connsiteY4" fmla="*/ 2200523 h 2200523"/>
                  <a:gd name="connsiteX0" fmla="*/ 0 w 648306"/>
                  <a:gd name="connsiteY0" fmla="*/ 2200523 h 2200523"/>
                  <a:gd name="connsiteX1" fmla="*/ 0 w 648306"/>
                  <a:gd name="connsiteY1" fmla="*/ 0 h 2200523"/>
                  <a:gd name="connsiteX2" fmla="*/ 648306 w 648306"/>
                  <a:gd name="connsiteY2" fmla="*/ 2200523 h 2200523"/>
                  <a:gd name="connsiteX3" fmla="*/ 161283 w 648306"/>
                  <a:gd name="connsiteY3" fmla="*/ 2084077 h 2200523"/>
                  <a:gd name="connsiteX4" fmla="*/ 0 w 648306"/>
                  <a:gd name="connsiteY4" fmla="*/ 2200523 h 2200523"/>
                  <a:gd name="connsiteX0" fmla="*/ 0 w 648306"/>
                  <a:gd name="connsiteY0" fmla="*/ 2200523 h 2200523"/>
                  <a:gd name="connsiteX1" fmla="*/ 0 w 648306"/>
                  <a:gd name="connsiteY1" fmla="*/ 0 h 2200523"/>
                  <a:gd name="connsiteX2" fmla="*/ 648306 w 648306"/>
                  <a:gd name="connsiteY2" fmla="*/ 2200523 h 2200523"/>
                  <a:gd name="connsiteX3" fmla="*/ 267854 w 648306"/>
                  <a:gd name="connsiteY3" fmla="*/ 2066316 h 2200523"/>
                  <a:gd name="connsiteX4" fmla="*/ 0 w 648306"/>
                  <a:gd name="connsiteY4" fmla="*/ 2200523 h 2200523"/>
                  <a:gd name="connsiteX0" fmla="*/ 0 w 648306"/>
                  <a:gd name="connsiteY0" fmla="*/ 2200523 h 2200523"/>
                  <a:gd name="connsiteX1" fmla="*/ 0 w 648306"/>
                  <a:gd name="connsiteY1" fmla="*/ 0 h 2200523"/>
                  <a:gd name="connsiteX2" fmla="*/ 498757 w 648306"/>
                  <a:gd name="connsiteY2" fmla="*/ 1702213 h 2200523"/>
                  <a:gd name="connsiteX3" fmla="*/ 648306 w 648306"/>
                  <a:gd name="connsiteY3" fmla="*/ 2200523 h 2200523"/>
                  <a:gd name="connsiteX4" fmla="*/ 267854 w 648306"/>
                  <a:gd name="connsiteY4" fmla="*/ 2066316 h 2200523"/>
                  <a:gd name="connsiteX5" fmla="*/ 0 w 648306"/>
                  <a:gd name="connsiteY5" fmla="*/ 2200523 h 2200523"/>
                  <a:gd name="connsiteX0" fmla="*/ 0 w 648306"/>
                  <a:gd name="connsiteY0" fmla="*/ 2200523 h 2200523"/>
                  <a:gd name="connsiteX1" fmla="*/ 0 w 648306"/>
                  <a:gd name="connsiteY1" fmla="*/ 0 h 2200523"/>
                  <a:gd name="connsiteX2" fmla="*/ 631971 w 648306"/>
                  <a:gd name="connsiteY2" fmla="*/ 1702213 h 2200523"/>
                  <a:gd name="connsiteX3" fmla="*/ 648306 w 648306"/>
                  <a:gd name="connsiteY3" fmla="*/ 2200523 h 2200523"/>
                  <a:gd name="connsiteX4" fmla="*/ 267854 w 648306"/>
                  <a:gd name="connsiteY4" fmla="*/ 2066316 h 2200523"/>
                  <a:gd name="connsiteX5" fmla="*/ 0 w 648306"/>
                  <a:gd name="connsiteY5" fmla="*/ 2200523 h 2200523"/>
                  <a:gd name="connsiteX0" fmla="*/ 0 w 648306"/>
                  <a:gd name="connsiteY0" fmla="*/ 2200523 h 2200523"/>
                  <a:gd name="connsiteX1" fmla="*/ 0 w 648306"/>
                  <a:gd name="connsiteY1" fmla="*/ 0 h 2200523"/>
                  <a:gd name="connsiteX2" fmla="*/ 146360 w 648306"/>
                  <a:gd name="connsiteY2" fmla="*/ 394434 h 2200523"/>
                  <a:gd name="connsiteX3" fmla="*/ 631971 w 648306"/>
                  <a:gd name="connsiteY3" fmla="*/ 1702213 h 2200523"/>
                  <a:gd name="connsiteX4" fmla="*/ 648306 w 648306"/>
                  <a:gd name="connsiteY4" fmla="*/ 2200523 h 2200523"/>
                  <a:gd name="connsiteX5" fmla="*/ 267854 w 648306"/>
                  <a:gd name="connsiteY5" fmla="*/ 2066316 h 2200523"/>
                  <a:gd name="connsiteX6" fmla="*/ 0 w 648306"/>
                  <a:gd name="connsiteY6" fmla="*/ 2200523 h 2200523"/>
                  <a:gd name="connsiteX0" fmla="*/ 0 w 648306"/>
                  <a:gd name="connsiteY0" fmla="*/ 2200523 h 2200523"/>
                  <a:gd name="connsiteX1" fmla="*/ 0 w 648306"/>
                  <a:gd name="connsiteY1" fmla="*/ 0 h 2200523"/>
                  <a:gd name="connsiteX2" fmla="*/ 146360 w 648306"/>
                  <a:gd name="connsiteY2" fmla="*/ 394434 h 2200523"/>
                  <a:gd name="connsiteX3" fmla="*/ 631971 w 648306"/>
                  <a:gd name="connsiteY3" fmla="*/ 1702213 h 2200523"/>
                  <a:gd name="connsiteX4" fmla="*/ 648306 w 648306"/>
                  <a:gd name="connsiteY4" fmla="*/ 2200523 h 2200523"/>
                  <a:gd name="connsiteX5" fmla="*/ 267854 w 648306"/>
                  <a:gd name="connsiteY5" fmla="*/ 2066316 h 2200523"/>
                  <a:gd name="connsiteX6" fmla="*/ 0 w 648306"/>
                  <a:gd name="connsiteY6" fmla="*/ 2200523 h 2200523"/>
                  <a:gd name="connsiteX0" fmla="*/ 0 w 648306"/>
                  <a:gd name="connsiteY0" fmla="*/ 1907184 h 1907184"/>
                  <a:gd name="connsiteX1" fmla="*/ 1688 w 648306"/>
                  <a:gd name="connsiteY1" fmla="*/ 0 h 1907184"/>
                  <a:gd name="connsiteX2" fmla="*/ 146360 w 648306"/>
                  <a:gd name="connsiteY2" fmla="*/ 101095 h 1907184"/>
                  <a:gd name="connsiteX3" fmla="*/ 631971 w 648306"/>
                  <a:gd name="connsiteY3" fmla="*/ 1408874 h 1907184"/>
                  <a:gd name="connsiteX4" fmla="*/ 648306 w 648306"/>
                  <a:gd name="connsiteY4" fmla="*/ 1907184 h 1907184"/>
                  <a:gd name="connsiteX5" fmla="*/ 267854 w 648306"/>
                  <a:gd name="connsiteY5" fmla="*/ 1772977 h 1907184"/>
                  <a:gd name="connsiteX6" fmla="*/ 0 w 648306"/>
                  <a:gd name="connsiteY6" fmla="*/ 1907184 h 1907184"/>
                  <a:gd name="connsiteX0" fmla="*/ 0 w 648306"/>
                  <a:gd name="connsiteY0" fmla="*/ 1951127 h 1951127"/>
                  <a:gd name="connsiteX1" fmla="*/ 1688 w 648306"/>
                  <a:gd name="connsiteY1" fmla="*/ 43943 h 1951127"/>
                  <a:gd name="connsiteX2" fmla="*/ 115978 w 648306"/>
                  <a:gd name="connsiteY2" fmla="*/ 43006 h 1951127"/>
                  <a:gd name="connsiteX3" fmla="*/ 631971 w 648306"/>
                  <a:gd name="connsiteY3" fmla="*/ 1452817 h 1951127"/>
                  <a:gd name="connsiteX4" fmla="*/ 648306 w 648306"/>
                  <a:gd name="connsiteY4" fmla="*/ 1951127 h 1951127"/>
                  <a:gd name="connsiteX5" fmla="*/ 267854 w 648306"/>
                  <a:gd name="connsiteY5" fmla="*/ 1816920 h 1951127"/>
                  <a:gd name="connsiteX6" fmla="*/ 0 w 648306"/>
                  <a:gd name="connsiteY6" fmla="*/ 1951127 h 1951127"/>
                  <a:gd name="connsiteX0" fmla="*/ 0 w 648306"/>
                  <a:gd name="connsiteY0" fmla="*/ 1908959 h 1908959"/>
                  <a:gd name="connsiteX1" fmla="*/ 1688 w 648306"/>
                  <a:gd name="connsiteY1" fmla="*/ 1775 h 1908959"/>
                  <a:gd name="connsiteX2" fmla="*/ 115978 w 648306"/>
                  <a:gd name="connsiteY2" fmla="*/ 838 h 1908959"/>
                  <a:gd name="connsiteX3" fmla="*/ 631971 w 648306"/>
                  <a:gd name="connsiteY3" fmla="*/ 1410649 h 1908959"/>
                  <a:gd name="connsiteX4" fmla="*/ 648306 w 648306"/>
                  <a:gd name="connsiteY4" fmla="*/ 1908959 h 1908959"/>
                  <a:gd name="connsiteX5" fmla="*/ 267854 w 648306"/>
                  <a:gd name="connsiteY5" fmla="*/ 1774752 h 1908959"/>
                  <a:gd name="connsiteX6" fmla="*/ 0 w 648306"/>
                  <a:gd name="connsiteY6" fmla="*/ 1908959 h 1908959"/>
                  <a:gd name="connsiteX0" fmla="*/ 0 w 648306"/>
                  <a:gd name="connsiteY0" fmla="*/ 1908959 h 1908959"/>
                  <a:gd name="connsiteX1" fmla="*/ 1688 w 648306"/>
                  <a:gd name="connsiteY1" fmla="*/ 1775 h 1908959"/>
                  <a:gd name="connsiteX2" fmla="*/ 115978 w 648306"/>
                  <a:gd name="connsiteY2" fmla="*/ 838 h 1908959"/>
                  <a:gd name="connsiteX3" fmla="*/ 631971 w 648306"/>
                  <a:gd name="connsiteY3" fmla="*/ 1410649 h 1908959"/>
                  <a:gd name="connsiteX4" fmla="*/ 648306 w 648306"/>
                  <a:gd name="connsiteY4" fmla="*/ 1908959 h 1908959"/>
                  <a:gd name="connsiteX5" fmla="*/ 267854 w 648306"/>
                  <a:gd name="connsiteY5" fmla="*/ 1879842 h 1908959"/>
                  <a:gd name="connsiteX6" fmla="*/ 0 w 648306"/>
                  <a:gd name="connsiteY6" fmla="*/ 1908959 h 1908959"/>
                  <a:gd name="connsiteX0" fmla="*/ 0 w 648306"/>
                  <a:gd name="connsiteY0" fmla="*/ 1908959 h 1908959"/>
                  <a:gd name="connsiteX1" fmla="*/ 1688 w 648306"/>
                  <a:gd name="connsiteY1" fmla="*/ 1775 h 1908959"/>
                  <a:gd name="connsiteX2" fmla="*/ 115978 w 648306"/>
                  <a:gd name="connsiteY2" fmla="*/ 838 h 1908959"/>
                  <a:gd name="connsiteX3" fmla="*/ 643099 w 648306"/>
                  <a:gd name="connsiteY3" fmla="*/ 906212 h 1908959"/>
                  <a:gd name="connsiteX4" fmla="*/ 648306 w 648306"/>
                  <a:gd name="connsiteY4" fmla="*/ 1908959 h 1908959"/>
                  <a:gd name="connsiteX5" fmla="*/ 267854 w 648306"/>
                  <a:gd name="connsiteY5" fmla="*/ 1879842 h 1908959"/>
                  <a:gd name="connsiteX6" fmla="*/ 0 w 648306"/>
                  <a:gd name="connsiteY6" fmla="*/ 1908959 h 1908959"/>
                  <a:gd name="connsiteX0" fmla="*/ 0 w 648306"/>
                  <a:gd name="connsiteY0" fmla="*/ 1907184 h 1907184"/>
                  <a:gd name="connsiteX1" fmla="*/ 1688 w 648306"/>
                  <a:gd name="connsiteY1" fmla="*/ 0 h 1907184"/>
                  <a:gd name="connsiteX2" fmla="*/ 60340 w 648306"/>
                  <a:gd name="connsiteY2" fmla="*/ 314337 h 1907184"/>
                  <a:gd name="connsiteX3" fmla="*/ 643099 w 648306"/>
                  <a:gd name="connsiteY3" fmla="*/ 904437 h 1907184"/>
                  <a:gd name="connsiteX4" fmla="*/ 648306 w 648306"/>
                  <a:gd name="connsiteY4" fmla="*/ 1907184 h 1907184"/>
                  <a:gd name="connsiteX5" fmla="*/ 267854 w 648306"/>
                  <a:gd name="connsiteY5" fmla="*/ 1878067 h 1907184"/>
                  <a:gd name="connsiteX6" fmla="*/ 0 w 648306"/>
                  <a:gd name="connsiteY6" fmla="*/ 1907184 h 1907184"/>
                  <a:gd name="connsiteX0" fmla="*/ 0 w 648306"/>
                  <a:gd name="connsiteY0" fmla="*/ 1907184 h 1907184"/>
                  <a:gd name="connsiteX1" fmla="*/ 1688 w 648306"/>
                  <a:gd name="connsiteY1" fmla="*/ 0 h 1907184"/>
                  <a:gd name="connsiteX2" fmla="*/ 60340 w 648306"/>
                  <a:gd name="connsiteY2" fmla="*/ 314337 h 1907184"/>
                  <a:gd name="connsiteX3" fmla="*/ 448367 w 648306"/>
                  <a:gd name="connsiteY3" fmla="*/ 862400 h 1907184"/>
                  <a:gd name="connsiteX4" fmla="*/ 648306 w 648306"/>
                  <a:gd name="connsiteY4" fmla="*/ 1907184 h 1907184"/>
                  <a:gd name="connsiteX5" fmla="*/ 267854 w 648306"/>
                  <a:gd name="connsiteY5" fmla="*/ 1878067 h 1907184"/>
                  <a:gd name="connsiteX6" fmla="*/ 0 w 648306"/>
                  <a:gd name="connsiteY6" fmla="*/ 1907184 h 1907184"/>
                  <a:gd name="connsiteX0" fmla="*/ 0 w 448830"/>
                  <a:gd name="connsiteY0" fmla="*/ 1907184 h 1949221"/>
                  <a:gd name="connsiteX1" fmla="*/ 1688 w 448830"/>
                  <a:gd name="connsiteY1" fmla="*/ 0 h 1949221"/>
                  <a:gd name="connsiteX2" fmla="*/ 60340 w 448830"/>
                  <a:gd name="connsiteY2" fmla="*/ 314337 h 1949221"/>
                  <a:gd name="connsiteX3" fmla="*/ 448367 w 448830"/>
                  <a:gd name="connsiteY3" fmla="*/ 862400 h 1949221"/>
                  <a:gd name="connsiteX4" fmla="*/ 448010 w 448830"/>
                  <a:gd name="connsiteY4" fmla="*/ 1949221 h 1949221"/>
                  <a:gd name="connsiteX5" fmla="*/ 267854 w 448830"/>
                  <a:gd name="connsiteY5" fmla="*/ 1878067 h 1949221"/>
                  <a:gd name="connsiteX6" fmla="*/ 0 w 448830"/>
                  <a:gd name="connsiteY6" fmla="*/ 1907184 h 1949221"/>
                  <a:gd name="connsiteX0" fmla="*/ 0 w 448830"/>
                  <a:gd name="connsiteY0" fmla="*/ 1907184 h 1949221"/>
                  <a:gd name="connsiteX1" fmla="*/ 1688 w 448830"/>
                  <a:gd name="connsiteY1" fmla="*/ 0 h 1949221"/>
                  <a:gd name="connsiteX2" fmla="*/ 60340 w 448830"/>
                  <a:gd name="connsiteY2" fmla="*/ 314337 h 1949221"/>
                  <a:gd name="connsiteX3" fmla="*/ 448367 w 448830"/>
                  <a:gd name="connsiteY3" fmla="*/ 862400 h 1949221"/>
                  <a:gd name="connsiteX4" fmla="*/ 448010 w 448830"/>
                  <a:gd name="connsiteY4" fmla="*/ 1949221 h 1949221"/>
                  <a:gd name="connsiteX5" fmla="*/ 184397 w 448830"/>
                  <a:gd name="connsiteY5" fmla="*/ 1941120 h 1949221"/>
                  <a:gd name="connsiteX6" fmla="*/ 0 w 448830"/>
                  <a:gd name="connsiteY6" fmla="*/ 1907184 h 1949221"/>
                  <a:gd name="connsiteX0" fmla="*/ 0 w 448830"/>
                  <a:gd name="connsiteY0" fmla="*/ 1907184 h 1949221"/>
                  <a:gd name="connsiteX1" fmla="*/ 1688 w 448830"/>
                  <a:gd name="connsiteY1" fmla="*/ 0 h 1949221"/>
                  <a:gd name="connsiteX2" fmla="*/ 32173 w 448830"/>
                  <a:gd name="connsiteY2" fmla="*/ 285960 h 1949221"/>
                  <a:gd name="connsiteX3" fmla="*/ 448367 w 448830"/>
                  <a:gd name="connsiteY3" fmla="*/ 862400 h 1949221"/>
                  <a:gd name="connsiteX4" fmla="*/ 448010 w 448830"/>
                  <a:gd name="connsiteY4" fmla="*/ 1949221 h 1949221"/>
                  <a:gd name="connsiteX5" fmla="*/ 184397 w 448830"/>
                  <a:gd name="connsiteY5" fmla="*/ 1941120 h 1949221"/>
                  <a:gd name="connsiteX6" fmla="*/ 0 w 448830"/>
                  <a:gd name="connsiteY6" fmla="*/ 1907184 h 1949221"/>
                  <a:gd name="connsiteX0" fmla="*/ 0 w 448830"/>
                  <a:gd name="connsiteY0" fmla="*/ 1907184 h 1949221"/>
                  <a:gd name="connsiteX1" fmla="*/ 1688 w 448830"/>
                  <a:gd name="connsiteY1" fmla="*/ 0 h 1949221"/>
                  <a:gd name="connsiteX2" fmla="*/ 32173 w 448830"/>
                  <a:gd name="connsiteY2" fmla="*/ 285960 h 1949221"/>
                  <a:gd name="connsiteX3" fmla="*/ 448367 w 448830"/>
                  <a:gd name="connsiteY3" fmla="*/ 862400 h 1949221"/>
                  <a:gd name="connsiteX4" fmla="*/ 448010 w 448830"/>
                  <a:gd name="connsiteY4" fmla="*/ 1949221 h 1949221"/>
                  <a:gd name="connsiteX5" fmla="*/ 184397 w 448830"/>
                  <a:gd name="connsiteY5" fmla="*/ 1941120 h 1949221"/>
                  <a:gd name="connsiteX6" fmla="*/ 0 w 448830"/>
                  <a:gd name="connsiteY6" fmla="*/ 1907184 h 1949221"/>
                  <a:gd name="connsiteX0" fmla="*/ 0 w 448830"/>
                  <a:gd name="connsiteY0" fmla="*/ 1907184 h 1949221"/>
                  <a:gd name="connsiteX1" fmla="*/ 1688 w 448830"/>
                  <a:gd name="connsiteY1" fmla="*/ 0 h 1949221"/>
                  <a:gd name="connsiteX2" fmla="*/ 62219 w 448830"/>
                  <a:gd name="connsiteY2" fmla="*/ 314337 h 1949221"/>
                  <a:gd name="connsiteX3" fmla="*/ 448367 w 448830"/>
                  <a:gd name="connsiteY3" fmla="*/ 862400 h 1949221"/>
                  <a:gd name="connsiteX4" fmla="*/ 448010 w 448830"/>
                  <a:gd name="connsiteY4" fmla="*/ 1949221 h 1949221"/>
                  <a:gd name="connsiteX5" fmla="*/ 184397 w 448830"/>
                  <a:gd name="connsiteY5" fmla="*/ 1941120 h 1949221"/>
                  <a:gd name="connsiteX6" fmla="*/ 0 w 448830"/>
                  <a:gd name="connsiteY6" fmla="*/ 1907184 h 194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830" h="1949221">
                    <a:moveTo>
                      <a:pt x="0" y="1907184"/>
                    </a:moveTo>
                    <a:cubicBezTo>
                      <a:pt x="563" y="1271456"/>
                      <a:pt x="1125" y="635728"/>
                      <a:pt x="1688" y="0"/>
                    </a:cubicBezTo>
                    <a:cubicBezTo>
                      <a:pt x="29123" y="329575"/>
                      <a:pt x="-1844" y="311098"/>
                      <a:pt x="62219" y="314337"/>
                    </a:cubicBezTo>
                    <a:lnTo>
                      <a:pt x="448367" y="862400"/>
                    </a:lnTo>
                    <a:cubicBezTo>
                      <a:pt x="450103" y="1196649"/>
                      <a:pt x="446274" y="1614972"/>
                      <a:pt x="448010" y="1949221"/>
                    </a:cubicBezTo>
                    <a:lnTo>
                      <a:pt x="184397" y="1941120"/>
                    </a:lnTo>
                    <a:lnTo>
                      <a:pt x="0" y="1907184"/>
                    </a:lnTo>
                    <a:close/>
                  </a:path>
                </a:pathLst>
              </a:custGeom>
              <a:gradFill flip="none" rotWithShape="1">
                <a:gsLst>
                  <a:gs pos="0">
                    <a:schemeClr val="bg1"/>
                  </a:gs>
                  <a:gs pos="100000">
                    <a:schemeClr val="bg1">
                      <a:lumMod val="85000"/>
                    </a:schemeClr>
                  </a:gs>
                </a:gsLst>
                <a:lin ang="54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2" name="Straight Connector 31">
                <a:extLst>
                  <a:ext uri="{FF2B5EF4-FFF2-40B4-BE49-F238E27FC236}">
                    <a16:creationId xmlns:a16="http://schemas.microsoft.com/office/drawing/2014/main" id="{7C7BEC06-3D09-3F41-8477-0A839AEE3652}"/>
                  </a:ext>
                </a:extLst>
              </p:cNvPr>
              <p:cNvCxnSpPr/>
              <p:nvPr/>
            </p:nvCxnSpPr>
            <p:spPr>
              <a:xfrm>
                <a:off x="6147592" y="3040062"/>
                <a:ext cx="0" cy="633483"/>
              </a:xfrm>
              <a:prstGeom prst="line">
                <a:avLst/>
              </a:prstGeom>
              <a:ln w="12700" cmpd="sng">
                <a:solidFill>
                  <a:srgbClr val="000000"/>
                </a:solidFill>
              </a:ln>
            </p:spPr>
            <p:style>
              <a:lnRef idx="2">
                <a:schemeClr val="accent1"/>
              </a:lnRef>
              <a:fillRef idx="0">
                <a:schemeClr val="accent1"/>
              </a:fillRef>
              <a:effectRef idx="1">
                <a:schemeClr val="accent1"/>
              </a:effectRef>
              <a:fontRef idx="minor">
                <a:schemeClr val="tx1"/>
              </a:fontRef>
            </p:style>
          </p:cxnSp>
        </p:grpSp>
        <p:grpSp>
          <p:nvGrpSpPr>
            <p:cNvPr id="28" name="Group 27">
              <a:extLst>
                <a:ext uri="{FF2B5EF4-FFF2-40B4-BE49-F238E27FC236}">
                  <a16:creationId xmlns:a16="http://schemas.microsoft.com/office/drawing/2014/main" id="{37F6F0C6-7798-2B42-A420-6F3AB1587EA9}"/>
                </a:ext>
              </a:extLst>
            </p:cNvPr>
            <p:cNvGrpSpPr/>
            <p:nvPr/>
          </p:nvGrpSpPr>
          <p:grpSpPr>
            <a:xfrm flipH="1">
              <a:off x="7002932" y="2587057"/>
              <a:ext cx="948587" cy="1090457"/>
              <a:chOff x="6054345" y="2587057"/>
              <a:chExt cx="948587" cy="1090457"/>
            </a:xfrm>
          </p:grpSpPr>
          <p:sp>
            <p:nvSpPr>
              <p:cNvPr id="29" name="Right Triangle 32">
                <a:extLst>
                  <a:ext uri="{FF2B5EF4-FFF2-40B4-BE49-F238E27FC236}">
                    <a16:creationId xmlns:a16="http://schemas.microsoft.com/office/drawing/2014/main" id="{7DE7B56B-2712-214C-AEBB-3EBA1E98DB7A}"/>
                  </a:ext>
                </a:extLst>
              </p:cNvPr>
              <p:cNvSpPr/>
              <p:nvPr/>
            </p:nvSpPr>
            <p:spPr>
              <a:xfrm flipH="1">
                <a:off x="6054345" y="2587057"/>
                <a:ext cx="948587" cy="1090457"/>
              </a:xfrm>
              <a:custGeom>
                <a:avLst/>
                <a:gdLst>
                  <a:gd name="connsiteX0" fmla="*/ 0 w 648306"/>
                  <a:gd name="connsiteY0" fmla="*/ 2200523 h 2200523"/>
                  <a:gd name="connsiteX1" fmla="*/ 0 w 648306"/>
                  <a:gd name="connsiteY1" fmla="*/ 0 h 2200523"/>
                  <a:gd name="connsiteX2" fmla="*/ 648306 w 648306"/>
                  <a:gd name="connsiteY2" fmla="*/ 2200523 h 2200523"/>
                  <a:gd name="connsiteX3" fmla="*/ 0 w 648306"/>
                  <a:gd name="connsiteY3" fmla="*/ 2200523 h 2200523"/>
                  <a:gd name="connsiteX0" fmla="*/ 0 w 648306"/>
                  <a:gd name="connsiteY0" fmla="*/ 2200523 h 2200523"/>
                  <a:gd name="connsiteX1" fmla="*/ 0 w 648306"/>
                  <a:gd name="connsiteY1" fmla="*/ 0 h 2200523"/>
                  <a:gd name="connsiteX2" fmla="*/ 648306 w 648306"/>
                  <a:gd name="connsiteY2" fmla="*/ 2200523 h 2200523"/>
                  <a:gd name="connsiteX3" fmla="*/ 214568 w 648306"/>
                  <a:gd name="connsiteY3" fmla="*/ 2190643 h 2200523"/>
                  <a:gd name="connsiteX4" fmla="*/ 0 w 648306"/>
                  <a:gd name="connsiteY4" fmla="*/ 2200523 h 2200523"/>
                  <a:gd name="connsiteX0" fmla="*/ 0 w 648306"/>
                  <a:gd name="connsiteY0" fmla="*/ 2200523 h 2200523"/>
                  <a:gd name="connsiteX1" fmla="*/ 0 w 648306"/>
                  <a:gd name="connsiteY1" fmla="*/ 0 h 2200523"/>
                  <a:gd name="connsiteX2" fmla="*/ 648306 w 648306"/>
                  <a:gd name="connsiteY2" fmla="*/ 2200523 h 2200523"/>
                  <a:gd name="connsiteX3" fmla="*/ 161283 w 648306"/>
                  <a:gd name="connsiteY3" fmla="*/ 2084077 h 2200523"/>
                  <a:gd name="connsiteX4" fmla="*/ 0 w 648306"/>
                  <a:gd name="connsiteY4" fmla="*/ 2200523 h 2200523"/>
                  <a:gd name="connsiteX0" fmla="*/ 0 w 648306"/>
                  <a:gd name="connsiteY0" fmla="*/ 2200523 h 2200523"/>
                  <a:gd name="connsiteX1" fmla="*/ 0 w 648306"/>
                  <a:gd name="connsiteY1" fmla="*/ 0 h 2200523"/>
                  <a:gd name="connsiteX2" fmla="*/ 648306 w 648306"/>
                  <a:gd name="connsiteY2" fmla="*/ 2200523 h 2200523"/>
                  <a:gd name="connsiteX3" fmla="*/ 267854 w 648306"/>
                  <a:gd name="connsiteY3" fmla="*/ 2066316 h 2200523"/>
                  <a:gd name="connsiteX4" fmla="*/ 0 w 648306"/>
                  <a:gd name="connsiteY4" fmla="*/ 2200523 h 2200523"/>
                  <a:gd name="connsiteX0" fmla="*/ 0 w 648306"/>
                  <a:gd name="connsiteY0" fmla="*/ 2200523 h 2200523"/>
                  <a:gd name="connsiteX1" fmla="*/ 0 w 648306"/>
                  <a:gd name="connsiteY1" fmla="*/ 0 h 2200523"/>
                  <a:gd name="connsiteX2" fmla="*/ 498757 w 648306"/>
                  <a:gd name="connsiteY2" fmla="*/ 1702213 h 2200523"/>
                  <a:gd name="connsiteX3" fmla="*/ 648306 w 648306"/>
                  <a:gd name="connsiteY3" fmla="*/ 2200523 h 2200523"/>
                  <a:gd name="connsiteX4" fmla="*/ 267854 w 648306"/>
                  <a:gd name="connsiteY4" fmla="*/ 2066316 h 2200523"/>
                  <a:gd name="connsiteX5" fmla="*/ 0 w 648306"/>
                  <a:gd name="connsiteY5" fmla="*/ 2200523 h 2200523"/>
                  <a:gd name="connsiteX0" fmla="*/ 0 w 648306"/>
                  <a:gd name="connsiteY0" fmla="*/ 2200523 h 2200523"/>
                  <a:gd name="connsiteX1" fmla="*/ 0 w 648306"/>
                  <a:gd name="connsiteY1" fmla="*/ 0 h 2200523"/>
                  <a:gd name="connsiteX2" fmla="*/ 631971 w 648306"/>
                  <a:gd name="connsiteY2" fmla="*/ 1702213 h 2200523"/>
                  <a:gd name="connsiteX3" fmla="*/ 648306 w 648306"/>
                  <a:gd name="connsiteY3" fmla="*/ 2200523 h 2200523"/>
                  <a:gd name="connsiteX4" fmla="*/ 267854 w 648306"/>
                  <a:gd name="connsiteY4" fmla="*/ 2066316 h 2200523"/>
                  <a:gd name="connsiteX5" fmla="*/ 0 w 648306"/>
                  <a:gd name="connsiteY5" fmla="*/ 2200523 h 2200523"/>
                  <a:gd name="connsiteX0" fmla="*/ 0 w 648306"/>
                  <a:gd name="connsiteY0" fmla="*/ 2200523 h 2200523"/>
                  <a:gd name="connsiteX1" fmla="*/ 0 w 648306"/>
                  <a:gd name="connsiteY1" fmla="*/ 0 h 2200523"/>
                  <a:gd name="connsiteX2" fmla="*/ 146360 w 648306"/>
                  <a:gd name="connsiteY2" fmla="*/ 394434 h 2200523"/>
                  <a:gd name="connsiteX3" fmla="*/ 631971 w 648306"/>
                  <a:gd name="connsiteY3" fmla="*/ 1702213 h 2200523"/>
                  <a:gd name="connsiteX4" fmla="*/ 648306 w 648306"/>
                  <a:gd name="connsiteY4" fmla="*/ 2200523 h 2200523"/>
                  <a:gd name="connsiteX5" fmla="*/ 267854 w 648306"/>
                  <a:gd name="connsiteY5" fmla="*/ 2066316 h 2200523"/>
                  <a:gd name="connsiteX6" fmla="*/ 0 w 648306"/>
                  <a:gd name="connsiteY6" fmla="*/ 2200523 h 2200523"/>
                  <a:gd name="connsiteX0" fmla="*/ 0 w 648306"/>
                  <a:gd name="connsiteY0" fmla="*/ 2200523 h 2200523"/>
                  <a:gd name="connsiteX1" fmla="*/ 0 w 648306"/>
                  <a:gd name="connsiteY1" fmla="*/ 0 h 2200523"/>
                  <a:gd name="connsiteX2" fmla="*/ 146360 w 648306"/>
                  <a:gd name="connsiteY2" fmla="*/ 394434 h 2200523"/>
                  <a:gd name="connsiteX3" fmla="*/ 631971 w 648306"/>
                  <a:gd name="connsiteY3" fmla="*/ 1702213 h 2200523"/>
                  <a:gd name="connsiteX4" fmla="*/ 648306 w 648306"/>
                  <a:gd name="connsiteY4" fmla="*/ 2200523 h 2200523"/>
                  <a:gd name="connsiteX5" fmla="*/ 267854 w 648306"/>
                  <a:gd name="connsiteY5" fmla="*/ 2066316 h 2200523"/>
                  <a:gd name="connsiteX6" fmla="*/ 0 w 648306"/>
                  <a:gd name="connsiteY6" fmla="*/ 2200523 h 2200523"/>
                  <a:gd name="connsiteX0" fmla="*/ 0 w 648306"/>
                  <a:gd name="connsiteY0" fmla="*/ 1907184 h 1907184"/>
                  <a:gd name="connsiteX1" fmla="*/ 1688 w 648306"/>
                  <a:gd name="connsiteY1" fmla="*/ 0 h 1907184"/>
                  <a:gd name="connsiteX2" fmla="*/ 146360 w 648306"/>
                  <a:gd name="connsiteY2" fmla="*/ 101095 h 1907184"/>
                  <a:gd name="connsiteX3" fmla="*/ 631971 w 648306"/>
                  <a:gd name="connsiteY3" fmla="*/ 1408874 h 1907184"/>
                  <a:gd name="connsiteX4" fmla="*/ 648306 w 648306"/>
                  <a:gd name="connsiteY4" fmla="*/ 1907184 h 1907184"/>
                  <a:gd name="connsiteX5" fmla="*/ 267854 w 648306"/>
                  <a:gd name="connsiteY5" fmla="*/ 1772977 h 1907184"/>
                  <a:gd name="connsiteX6" fmla="*/ 0 w 648306"/>
                  <a:gd name="connsiteY6" fmla="*/ 1907184 h 1907184"/>
                  <a:gd name="connsiteX0" fmla="*/ 0 w 648306"/>
                  <a:gd name="connsiteY0" fmla="*/ 1951127 h 1951127"/>
                  <a:gd name="connsiteX1" fmla="*/ 1688 w 648306"/>
                  <a:gd name="connsiteY1" fmla="*/ 43943 h 1951127"/>
                  <a:gd name="connsiteX2" fmla="*/ 115978 w 648306"/>
                  <a:gd name="connsiteY2" fmla="*/ 43006 h 1951127"/>
                  <a:gd name="connsiteX3" fmla="*/ 631971 w 648306"/>
                  <a:gd name="connsiteY3" fmla="*/ 1452817 h 1951127"/>
                  <a:gd name="connsiteX4" fmla="*/ 648306 w 648306"/>
                  <a:gd name="connsiteY4" fmla="*/ 1951127 h 1951127"/>
                  <a:gd name="connsiteX5" fmla="*/ 267854 w 648306"/>
                  <a:gd name="connsiteY5" fmla="*/ 1816920 h 1951127"/>
                  <a:gd name="connsiteX6" fmla="*/ 0 w 648306"/>
                  <a:gd name="connsiteY6" fmla="*/ 1951127 h 1951127"/>
                  <a:gd name="connsiteX0" fmla="*/ 0 w 648306"/>
                  <a:gd name="connsiteY0" fmla="*/ 1908959 h 1908959"/>
                  <a:gd name="connsiteX1" fmla="*/ 1688 w 648306"/>
                  <a:gd name="connsiteY1" fmla="*/ 1775 h 1908959"/>
                  <a:gd name="connsiteX2" fmla="*/ 115978 w 648306"/>
                  <a:gd name="connsiteY2" fmla="*/ 838 h 1908959"/>
                  <a:gd name="connsiteX3" fmla="*/ 631971 w 648306"/>
                  <a:gd name="connsiteY3" fmla="*/ 1410649 h 1908959"/>
                  <a:gd name="connsiteX4" fmla="*/ 648306 w 648306"/>
                  <a:gd name="connsiteY4" fmla="*/ 1908959 h 1908959"/>
                  <a:gd name="connsiteX5" fmla="*/ 267854 w 648306"/>
                  <a:gd name="connsiteY5" fmla="*/ 1774752 h 1908959"/>
                  <a:gd name="connsiteX6" fmla="*/ 0 w 648306"/>
                  <a:gd name="connsiteY6" fmla="*/ 1908959 h 1908959"/>
                  <a:gd name="connsiteX0" fmla="*/ 0 w 648306"/>
                  <a:gd name="connsiteY0" fmla="*/ 1908959 h 1908959"/>
                  <a:gd name="connsiteX1" fmla="*/ 1688 w 648306"/>
                  <a:gd name="connsiteY1" fmla="*/ 1775 h 1908959"/>
                  <a:gd name="connsiteX2" fmla="*/ 115978 w 648306"/>
                  <a:gd name="connsiteY2" fmla="*/ 838 h 1908959"/>
                  <a:gd name="connsiteX3" fmla="*/ 631971 w 648306"/>
                  <a:gd name="connsiteY3" fmla="*/ 1410649 h 1908959"/>
                  <a:gd name="connsiteX4" fmla="*/ 648306 w 648306"/>
                  <a:gd name="connsiteY4" fmla="*/ 1908959 h 1908959"/>
                  <a:gd name="connsiteX5" fmla="*/ 267854 w 648306"/>
                  <a:gd name="connsiteY5" fmla="*/ 1879842 h 1908959"/>
                  <a:gd name="connsiteX6" fmla="*/ 0 w 648306"/>
                  <a:gd name="connsiteY6" fmla="*/ 1908959 h 1908959"/>
                  <a:gd name="connsiteX0" fmla="*/ 0 w 648306"/>
                  <a:gd name="connsiteY0" fmla="*/ 1908959 h 1908959"/>
                  <a:gd name="connsiteX1" fmla="*/ 1688 w 648306"/>
                  <a:gd name="connsiteY1" fmla="*/ 1775 h 1908959"/>
                  <a:gd name="connsiteX2" fmla="*/ 115978 w 648306"/>
                  <a:gd name="connsiteY2" fmla="*/ 838 h 1908959"/>
                  <a:gd name="connsiteX3" fmla="*/ 643099 w 648306"/>
                  <a:gd name="connsiteY3" fmla="*/ 906212 h 1908959"/>
                  <a:gd name="connsiteX4" fmla="*/ 648306 w 648306"/>
                  <a:gd name="connsiteY4" fmla="*/ 1908959 h 1908959"/>
                  <a:gd name="connsiteX5" fmla="*/ 267854 w 648306"/>
                  <a:gd name="connsiteY5" fmla="*/ 1879842 h 1908959"/>
                  <a:gd name="connsiteX6" fmla="*/ 0 w 648306"/>
                  <a:gd name="connsiteY6" fmla="*/ 1908959 h 1908959"/>
                  <a:gd name="connsiteX0" fmla="*/ 0 w 648306"/>
                  <a:gd name="connsiteY0" fmla="*/ 1907184 h 1907184"/>
                  <a:gd name="connsiteX1" fmla="*/ 1688 w 648306"/>
                  <a:gd name="connsiteY1" fmla="*/ 0 h 1907184"/>
                  <a:gd name="connsiteX2" fmla="*/ 60340 w 648306"/>
                  <a:gd name="connsiteY2" fmla="*/ 314337 h 1907184"/>
                  <a:gd name="connsiteX3" fmla="*/ 643099 w 648306"/>
                  <a:gd name="connsiteY3" fmla="*/ 904437 h 1907184"/>
                  <a:gd name="connsiteX4" fmla="*/ 648306 w 648306"/>
                  <a:gd name="connsiteY4" fmla="*/ 1907184 h 1907184"/>
                  <a:gd name="connsiteX5" fmla="*/ 267854 w 648306"/>
                  <a:gd name="connsiteY5" fmla="*/ 1878067 h 1907184"/>
                  <a:gd name="connsiteX6" fmla="*/ 0 w 648306"/>
                  <a:gd name="connsiteY6" fmla="*/ 1907184 h 1907184"/>
                  <a:gd name="connsiteX0" fmla="*/ 0 w 648306"/>
                  <a:gd name="connsiteY0" fmla="*/ 1907184 h 1907184"/>
                  <a:gd name="connsiteX1" fmla="*/ 1688 w 648306"/>
                  <a:gd name="connsiteY1" fmla="*/ 0 h 1907184"/>
                  <a:gd name="connsiteX2" fmla="*/ 60340 w 648306"/>
                  <a:gd name="connsiteY2" fmla="*/ 314337 h 1907184"/>
                  <a:gd name="connsiteX3" fmla="*/ 448367 w 648306"/>
                  <a:gd name="connsiteY3" fmla="*/ 862400 h 1907184"/>
                  <a:gd name="connsiteX4" fmla="*/ 648306 w 648306"/>
                  <a:gd name="connsiteY4" fmla="*/ 1907184 h 1907184"/>
                  <a:gd name="connsiteX5" fmla="*/ 267854 w 648306"/>
                  <a:gd name="connsiteY5" fmla="*/ 1878067 h 1907184"/>
                  <a:gd name="connsiteX6" fmla="*/ 0 w 648306"/>
                  <a:gd name="connsiteY6" fmla="*/ 1907184 h 1907184"/>
                  <a:gd name="connsiteX0" fmla="*/ 0 w 448830"/>
                  <a:gd name="connsiteY0" fmla="*/ 1907184 h 1949221"/>
                  <a:gd name="connsiteX1" fmla="*/ 1688 w 448830"/>
                  <a:gd name="connsiteY1" fmla="*/ 0 h 1949221"/>
                  <a:gd name="connsiteX2" fmla="*/ 60340 w 448830"/>
                  <a:gd name="connsiteY2" fmla="*/ 314337 h 1949221"/>
                  <a:gd name="connsiteX3" fmla="*/ 448367 w 448830"/>
                  <a:gd name="connsiteY3" fmla="*/ 862400 h 1949221"/>
                  <a:gd name="connsiteX4" fmla="*/ 448010 w 448830"/>
                  <a:gd name="connsiteY4" fmla="*/ 1949221 h 1949221"/>
                  <a:gd name="connsiteX5" fmla="*/ 267854 w 448830"/>
                  <a:gd name="connsiteY5" fmla="*/ 1878067 h 1949221"/>
                  <a:gd name="connsiteX6" fmla="*/ 0 w 448830"/>
                  <a:gd name="connsiteY6" fmla="*/ 1907184 h 1949221"/>
                  <a:gd name="connsiteX0" fmla="*/ 0 w 448830"/>
                  <a:gd name="connsiteY0" fmla="*/ 1907184 h 1949221"/>
                  <a:gd name="connsiteX1" fmla="*/ 1688 w 448830"/>
                  <a:gd name="connsiteY1" fmla="*/ 0 h 1949221"/>
                  <a:gd name="connsiteX2" fmla="*/ 60340 w 448830"/>
                  <a:gd name="connsiteY2" fmla="*/ 314337 h 1949221"/>
                  <a:gd name="connsiteX3" fmla="*/ 448367 w 448830"/>
                  <a:gd name="connsiteY3" fmla="*/ 862400 h 1949221"/>
                  <a:gd name="connsiteX4" fmla="*/ 448010 w 448830"/>
                  <a:gd name="connsiteY4" fmla="*/ 1949221 h 1949221"/>
                  <a:gd name="connsiteX5" fmla="*/ 184397 w 448830"/>
                  <a:gd name="connsiteY5" fmla="*/ 1941120 h 1949221"/>
                  <a:gd name="connsiteX6" fmla="*/ 0 w 448830"/>
                  <a:gd name="connsiteY6" fmla="*/ 1907184 h 1949221"/>
                  <a:gd name="connsiteX0" fmla="*/ 0 w 448830"/>
                  <a:gd name="connsiteY0" fmla="*/ 1907184 h 1949221"/>
                  <a:gd name="connsiteX1" fmla="*/ 1688 w 448830"/>
                  <a:gd name="connsiteY1" fmla="*/ 0 h 1949221"/>
                  <a:gd name="connsiteX2" fmla="*/ 32173 w 448830"/>
                  <a:gd name="connsiteY2" fmla="*/ 285960 h 1949221"/>
                  <a:gd name="connsiteX3" fmla="*/ 448367 w 448830"/>
                  <a:gd name="connsiteY3" fmla="*/ 862400 h 1949221"/>
                  <a:gd name="connsiteX4" fmla="*/ 448010 w 448830"/>
                  <a:gd name="connsiteY4" fmla="*/ 1949221 h 1949221"/>
                  <a:gd name="connsiteX5" fmla="*/ 184397 w 448830"/>
                  <a:gd name="connsiteY5" fmla="*/ 1941120 h 1949221"/>
                  <a:gd name="connsiteX6" fmla="*/ 0 w 448830"/>
                  <a:gd name="connsiteY6" fmla="*/ 1907184 h 1949221"/>
                  <a:gd name="connsiteX0" fmla="*/ 0 w 448830"/>
                  <a:gd name="connsiteY0" fmla="*/ 1907184 h 1949221"/>
                  <a:gd name="connsiteX1" fmla="*/ 1688 w 448830"/>
                  <a:gd name="connsiteY1" fmla="*/ 0 h 1949221"/>
                  <a:gd name="connsiteX2" fmla="*/ 32173 w 448830"/>
                  <a:gd name="connsiteY2" fmla="*/ 285960 h 1949221"/>
                  <a:gd name="connsiteX3" fmla="*/ 448367 w 448830"/>
                  <a:gd name="connsiteY3" fmla="*/ 862400 h 1949221"/>
                  <a:gd name="connsiteX4" fmla="*/ 448010 w 448830"/>
                  <a:gd name="connsiteY4" fmla="*/ 1949221 h 1949221"/>
                  <a:gd name="connsiteX5" fmla="*/ 184397 w 448830"/>
                  <a:gd name="connsiteY5" fmla="*/ 1941120 h 1949221"/>
                  <a:gd name="connsiteX6" fmla="*/ 0 w 448830"/>
                  <a:gd name="connsiteY6" fmla="*/ 1907184 h 1949221"/>
                  <a:gd name="connsiteX0" fmla="*/ 0 w 448830"/>
                  <a:gd name="connsiteY0" fmla="*/ 1907184 h 1949221"/>
                  <a:gd name="connsiteX1" fmla="*/ 1688 w 448830"/>
                  <a:gd name="connsiteY1" fmla="*/ 0 h 1949221"/>
                  <a:gd name="connsiteX2" fmla="*/ 62219 w 448830"/>
                  <a:gd name="connsiteY2" fmla="*/ 314337 h 1949221"/>
                  <a:gd name="connsiteX3" fmla="*/ 448367 w 448830"/>
                  <a:gd name="connsiteY3" fmla="*/ 862400 h 1949221"/>
                  <a:gd name="connsiteX4" fmla="*/ 448010 w 448830"/>
                  <a:gd name="connsiteY4" fmla="*/ 1949221 h 1949221"/>
                  <a:gd name="connsiteX5" fmla="*/ 184397 w 448830"/>
                  <a:gd name="connsiteY5" fmla="*/ 1941120 h 1949221"/>
                  <a:gd name="connsiteX6" fmla="*/ 0 w 448830"/>
                  <a:gd name="connsiteY6" fmla="*/ 1907184 h 194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830" h="1949221">
                    <a:moveTo>
                      <a:pt x="0" y="1907184"/>
                    </a:moveTo>
                    <a:cubicBezTo>
                      <a:pt x="563" y="1271456"/>
                      <a:pt x="1125" y="635728"/>
                      <a:pt x="1688" y="0"/>
                    </a:cubicBezTo>
                    <a:cubicBezTo>
                      <a:pt x="29123" y="329575"/>
                      <a:pt x="-1844" y="311098"/>
                      <a:pt x="62219" y="314337"/>
                    </a:cubicBezTo>
                    <a:lnTo>
                      <a:pt x="448367" y="862400"/>
                    </a:lnTo>
                    <a:cubicBezTo>
                      <a:pt x="450103" y="1196649"/>
                      <a:pt x="446274" y="1614972"/>
                      <a:pt x="448010" y="1949221"/>
                    </a:cubicBezTo>
                    <a:lnTo>
                      <a:pt x="184397" y="1941120"/>
                    </a:lnTo>
                    <a:lnTo>
                      <a:pt x="0" y="1907184"/>
                    </a:lnTo>
                    <a:close/>
                  </a:path>
                </a:pathLst>
              </a:custGeom>
              <a:gradFill flip="none" rotWithShape="1">
                <a:gsLst>
                  <a:gs pos="0">
                    <a:schemeClr val="bg1"/>
                  </a:gs>
                  <a:gs pos="100000">
                    <a:schemeClr val="bg1">
                      <a:lumMod val="85000"/>
                    </a:schemeClr>
                  </a:gs>
                </a:gsLst>
                <a:lin ang="54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0" name="Straight Connector 29">
                <a:extLst>
                  <a:ext uri="{FF2B5EF4-FFF2-40B4-BE49-F238E27FC236}">
                    <a16:creationId xmlns:a16="http://schemas.microsoft.com/office/drawing/2014/main" id="{7E969145-5027-CB47-A4ED-4AC052A63E31}"/>
                  </a:ext>
                </a:extLst>
              </p:cNvPr>
              <p:cNvCxnSpPr/>
              <p:nvPr/>
            </p:nvCxnSpPr>
            <p:spPr>
              <a:xfrm>
                <a:off x="6147592" y="3040062"/>
                <a:ext cx="0" cy="633483"/>
              </a:xfrm>
              <a:prstGeom prst="line">
                <a:avLst/>
              </a:prstGeom>
              <a:ln w="12700" cmpd="sng">
                <a:solidFill>
                  <a:srgbClr val="000000"/>
                </a:solidFill>
              </a:ln>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15154872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2" name="Slide Number Placeholder 8">
            <a:extLst>
              <a:ext uri="{FF2B5EF4-FFF2-40B4-BE49-F238E27FC236}">
                <a16:creationId xmlns:a16="http://schemas.microsoft.com/office/drawing/2014/main" id="{54D1E117-D903-B642-80B0-408D5102F3A3}"/>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8</a:t>
            </a:fld>
            <a:endParaRPr lang="en-US" altLang="en-US" sz="1100" dirty="0">
              <a:solidFill>
                <a:srgbClr val="595959"/>
              </a:solidFill>
            </a:endParaRPr>
          </a:p>
        </p:txBody>
      </p:sp>
      <p:sp>
        <p:nvSpPr>
          <p:cNvPr id="5" name="TextBox 5">
            <a:extLst>
              <a:ext uri="{FF2B5EF4-FFF2-40B4-BE49-F238E27FC236}">
                <a16:creationId xmlns:a16="http://schemas.microsoft.com/office/drawing/2014/main" id="{E83CF69E-DA09-8740-A778-0AD71E5D6D9C}"/>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002060"/>
                </a:solidFill>
              </a:rPr>
              <a:t>THE FLIGHT EXPERIMENT</a:t>
            </a:r>
          </a:p>
        </p:txBody>
      </p:sp>
      <p:sp>
        <p:nvSpPr>
          <p:cNvPr id="14" name="TextBox 13">
            <a:extLst>
              <a:ext uri="{FF2B5EF4-FFF2-40B4-BE49-F238E27FC236}">
                <a16:creationId xmlns:a16="http://schemas.microsoft.com/office/drawing/2014/main" id="{2B1968ED-4B9E-A544-A8FD-00C6097B8556}"/>
              </a:ext>
            </a:extLst>
          </p:cNvPr>
          <p:cNvSpPr txBox="1"/>
          <p:nvPr/>
        </p:nvSpPr>
        <p:spPr>
          <a:xfrm>
            <a:off x="184150" y="1836000"/>
            <a:ext cx="8151506" cy="3139321"/>
          </a:xfrm>
          <a:prstGeom prst="rect">
            <a:avLst/>
          </a:prstGeom>
          <a:noFill/>
        </p:spPr>
        <p:txBody>
          <a:bodyPr wrap="square" rtlCol="0">
            <a:spAutoFit/>
          </a:bodyPr>
          <a:lstStyle/>
          <a:p>
            <a:pPr marL="285750" indent="-285750">
              <a:spcAft>
                <a:spcPts val="600"/>
              </a:spcAft>
              <a:buFont typeface="Arial"/>
              <a:buChar char="•"/>
            </a:pPr>
            <a:r>
              <a:rPr lang="en-US" sz="2400" b="1" dirty="0">
                <a:solidFill>
                  <a:schemeClr val="tx1">
                    <a:lumMod val="50000"/>
                    <a:lumOff val="50000"/>
                  </a:schemeClr>
                </a:solidFill>
                <a:latin typeface="+mj-lt"/>
              </a:rPr>
              <a:t>Make a hypothesis</a:t>
            </a:r>
          </a:p>
          <a:p>
            <a:pPr marL="285750" indent="-285750">
              <a:spcAft>
                <a:spcPts val="600"/>
              </a:spcAft>
              <a:buFont typeface="Arial"/>
              <a:buChar char="•"/>
            </a:pPr>
            <a:r>
              <a:rPr lang="en-US" sz="2400" b="1" dirty="0">
                <a:solidFill>
                  <a:schemeClr val="tx1">
                    <a:lumMod val="50000"/>
                    <a:lumOff val="50000"/>
                  </a:schemeClr>
                </a:solidFill>
                <a:latin typeface="+mj-lt"/>
              </a:rPr>
              <a:t>Think about how you will throw</a:t>
            </a:r>
          </a:p>
          <a:p>
            <a:pPr marL="285750" indent="-285750">
              <a:spcAft>
                <a:spcPts val="600"/>
              </a:spcAft>
              <a:buFont typeface="Arial"/>
              <a:buChar char="•"/>
            </a:pPr>
            <a:r>
              <a:rPr lang="en-US" sz="2400" b="1" dirty="0">
                <a:solidFill>
                  <a:schemeClr val="tx1">
                    <a:lumMod val="50000"/>
                    <a:lumOff val="50000"/>
                  </a:schemeClr>
                </a:solidFill>
                <a:latin typeface="+mj-lt"/>
              </a:rPr>
              <a:t>Measure these using equipment:</a:t>
            </a:r>
          </a:p>
          <a:p>
            <a:pPr marL="285750" indent="-285750">
              <a:spcAft>
                <a:spcPts val="600"/>
              </a:spcAft>
              <a:buFont typeface="Arial"/>
              <a:buChar char="•"/>
            </a:pPr>
            <a:r>
              <a:rPr lang="en-US" sz="2400" b="1" dirty="0">
                <a:solidFill>
                  <a:schemeClr val="tx1">
                    <a:lumMod val="50000"/>
                    <a:lumOff val="50000"/>
                  </a:schemeClr>
                </a:solidFill>
                <a:latin typeface="+mj-lt"/>
              </a:rPr>
              <a:t>…Time in the air (seconds)</a:t>
            </a:r>
          </a:p>
          <a:p>
            <a:pPr marL="285750" indent="-285750">
              <a:spcAft>
                <a:spcPts val="600"/>
              </a:spcAft>
              <a:buFont typeface="Arial"/>
              <a:buChar char="•"/>
            </a:pPr>
            <a:r>
              <a:rPr lang="en-US" sz="2400" b="1" dirty="0">
                <a:solidFill>
                  <a:schemeClr val="tx1">
                    <a:lumMod val="50000"/>
                    <a:lumOff val="50000"/>
                  </a:schemeClr>
                </a:solidFill>
                <a:latin typeface="+mj-lt"/>
              </a:rPr>
              <a:t>…Distance flown (</a:t>
            </a:r>
            <a:r>
              <a:rPr lang="en-US" sz="2400" b="1" dirty="0" err="1">
                <a:solidFill>
                  <a:schemeClr val="tx1">
                    <a:lumMod val="50000"/>
                    <a:lumOff val="50000"/>
                  </a:schemeClr>
                </a:solidFill>
                <a:latin typeface="+mj-lt"/>
              </a:rPr>
              <a:t>metres</a:t>
            </a:r>
            <a:r>
              <a:rPr lang="en-US" sz="2400" b="1" dirty="0">
                <a:solidFill>
                  <a:schemeClr val="tx1">
                    <a:lumMod val="50000"/>
                    <a:lumOff val="50000"/>
                  </a:schemeClr>
                </a:solidFill>
                <a:latin typeface="+mj-lt"/>
              </a:rPr>
              <a:t>)</a:t>
            </a:r>
          </a:p>
          <a:p>
            <a:pPr marL="285750" indent="-285750">
              <a:spcAft>
                <a:spcPts val="600"/>
              </a:spcAft>
              <a:buFont typeface="Arial"/>
              <a:buChar char="•"/>
            </a:pPr>
            <a:endParaRPr lang="en-US" sz="2400" b="1" dirty="0">
              <a:solidFill>
                <a:schemeClr val="tx1">
                  <a:lumMod val="50000"/>
                  <a:lumOff val="50000"/>
                </a:schemeClr>
              </a:solidFill>
              <a:latin typeface="+mj-lt"/>
            </a:endParaRPr>
          </a:p>
          <a:p>
            <a:pPr marL="285750" indent="-285750">
              <a:spcAft>
                <a:spcPts val="600"/>
              </a:spcAft>
              <a:buFont typeface="Arial"/>
              <a:buChar char="•"/>
            </a:pPr>
            <a:endParaRPr lang="en-US" sz="2400" b="1" dirty="0">
              <a:solidFill>
                <a:schemeClr val="tx1">
                  <a:lumMod val="50000"/>
                  <a:lumOff val="50000"/>
                </a:schemeClr>
              </a:solidFill>
              <a:latin typeface="+mj-lt"/>
            </a:endParaRPr>
          </a:p>
        </p:txBody>
      </p:sp>
      <p:pic>
        <p:nvPicPr>
          <p:cNvPr id="8" name="Picture 7" descr="stk19951boj.png">
            <a:extLst>
              <a:ext uri="{FF2B5EF4-FFF2-40B4-BE49-F238E27FC236}">
                <a16:creationId xmlns:a16="http://schemas.microsoft.com/office/drawing/2014/main" id="{94A878EB-D7E8-0A47-AE7D-F4C821C892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4321" y="1253098"/>
            <a:ext cx="1152979" cy="1578868"/>
          </a:xfrm>
          <a:prstGeom prst="rect">
            <a:avLst/>
          </a:prstGeom>
        </p:spPr>
      </p:pic>
      <p:sp>
        <p:nvSpPr>
          <p:cNvPr id="11" name="Freeform 10">
            <a:extLst>
              <a:ext uri="{FF2B5EF4-FFF2-40B4-BE49-F238E27FC236}">
                <a16:creationId xmlns:a16="http://schemas.microsoft.com/office/drawing/2014/main" id="{CE0B9D93-DC28-B549-AFF1-B1B78FC04069}"/>
              </a:ext>
            </a:extLst>
          </p:cNvPr>
          <p:cNvSpPr/>
          <p:nvPr/>
        </p:nvSpPr>
        <p:spPr>
          <a:xfrm>
            <a:off x="1389529" y="4665470"/>
            <a:ext cx="6140824" cy="1460411"/>
          </a:xfrm>
          <a:custGeom>
            <a:avLst/>
            <a:gdLst>
              <a:gd name="connsiteX0" fmla="*/ 0 w 6305176"/>
              <a:gd name="connsiteY0" fmla="*/ 743234 h 1564999"/>
              <a:gd name="connsiteX1" fmla="*/ 2629647 w 6305176"/>
              <a:gd name="connsiteY1" fmla="*/ 26057 h 1564999"/>
              <a:gd name="connsiteX2" fmla="*/ 6305176 w 6305176"/>
              <a:gd name="connsiteY2" fmla="*/ 1564999 h 1564999"/>
            </a:gdLst>
            <a:ahLst/>
            <a:cxnLst>
              <a:cxn ang="0">
                <a:pos x="connsiteX0" y="connsiteY0"/>
              </a:cxn>
              <a:cxn ang="0">
                <a:pos x="connsiteX1" y="connsiteY1"/>
              </a:cxn>
              <a:cxn ang="0">
                <a:pos x="connsiteX2" y="connsiteY2"/>
              </a:cxn>
            </a:cxnLst>
            <a:rect l="l" t="t" r="r" b="b"/>
            <a:pathLst>
              <a:path w="6305176" h="1564999">
                <a:moveTo>
                  <a:pt x="0" y="743234"/>
                </a:moveTo>
                <a:cubicBezTo>
                  <a:pt x="789392" y="316165"/>
                  <a:pt x="1578784" y="-110904"/>
                  <a:pt x="2629647" y="26057"/>
                </a:cubicBezTo>
                <a:cubicBezTo>
                  <a:pt x="3680510" y="163018"/>
                  <a:pt x="6305176" y="1564999"/>
                  <a:pt x="6305176" y="1564999"/>
                </a:cubicBezTo>
              </a:path>
            </a:pathLst>
          </a:custGeom>
          <a:ln>
            <a:prstDash val="sysDas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13" name="Picture 12">
            <a:extLst>
              <a:ext uri="{FF2B5EF4-FFF2-40B4-BE49-F238E27FC236}">
                <a16:creationId xmlns:a16="http://schemas.microsoft.com/office/drawing/2014/main" id="{75E36E42-009E-3443-9E24-4D742B3456CE}"/>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455" b="97455" l="8789" r="79572">
                        <a14:foregroundMark x1="43230" y1="40364" x2="57482" y2="57636"/>
                      </a14:backgroundRemoval>
                    </a14:imgEffect>
                  </a14:imgLayer>
                </a14:imgProps>
              </a:ext>
            </a:extLst>
          </a:blip>
          <a:stretch>
            <a:fillRect/>
          </a:stretch>
        </p:blipFill>
        <p:spPr>
          <a:xfrm>
            <a:off x="268938" y="4187630"/>
            <a:ext cx="1712380" cy="2237076"/>
          </a:xfrm>
          <a:prstGeom prst="rect">
            <a:avLst/>
          </a:prstGeom>
        </p:spPr>
      </p:pic>
      <p:pic>
        <p:nvPicPr>
          <p:cNvPr id="15" name="Picture 14">
            <a:extLst>
              <a:ext uri="{FF2B5EF4-FFF2-40B4-BE49-F238E27FC236}">
                <a16:creationId xmlns:a16="http://schemas.microsoft.com/office/drawing/2014/main" id="{240A9995-E4BE-B442-96DD-260E9A7C9357}"/>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6400" b="65333" l="1600" r="82933"/>
                    </a14:imgEffect>
                  </a14:imgLayer>
                </a14:imgProps>
              </a:ext>
            </a:extLst>
          </a:blip>
          <a:stretch>
            <a:fillRect/>
          </a:stretch>
        </p:blipFill>
        <p:spPr>
          <a:xfrm rot="3294183" flipH="1">
            <a:off x="7097709" y="5595468"/>
            <a:ext cx="1060824" cy="1060824"/>
          </a:xfrm>
          <a:prstGeom prst="rect">
            <a:avLst/>
          </a:prstGeom>
        </p:spPr>
      </p:pic>
      <p:pic>
        <p:nvPicPr>
          <p:cNvPr id="16" name="Picture 15">
            <a:extLst>
              <a:ext uri="{FF2B5EF4-FFF2-40B4-BE49-F238E27FC236}">
                <a16:creationId xmlns:a16="http://schemas.microsoft.com/office/drawing/2014/main" id="{073DCC74-8449-3641-964C-6A884A28C603}"/>
              </a:ext>
            </a:extLst>
          </p:cNvPr>
          <p:cNvPicPr>
            <a:picLocks noChangeAspect="1"/>
          </p:cNvPicPr>
          <p:nvPr/>
        </p:nvPicPr>
        <p:blipFill>
          <a:blip r:embed="rId8"/>
          <a:stretch>
            <a:fillRect/>
          </a:stretch>
        </p:blipFill>
        <p:spPr>
          <a:xfrm>
            <a:off x="5737414" y="3118137"/>
            <a:ext cx="1785354" cy="1142627"/>
          </a:xfrm>
          <a:prstGeom prst="rect">
            <a:avLst/>
          </a:prstGeom>
        </p:spPr>
      </p:pic>
    </p:spTree>
    <p:extLst>
      <p:ext uri="{BB962C8B-B14F-4D97-AF65-F5344CB8AC3E}">
        <p14:creationId xmlns:p14="http://schemas.microsoft.com/office/powerpoint/2010/main" val="740159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2000"/>
                                        <p:tgtEl>
                                          <p:spTgt spid="11"/>
                                        </p:tgtEl>
                                      </p:cBhvr>
                                    </p:animEffect>
                                  </p:childTnLst>
                                </p:cTn>
                              </p:par>
                              <p:par>
                                <p:cTn id="14" presetID="0" presetClass="path" presetSubtype="0" fill="hold" nodeType="withEffect">
                                  <p:stCondLst>
                                    <p:cond delay="0"/>
                                  </p:stCondLst>
                                  <p:childTnLst>
                                    <p:animMotion origin="layout" path="M -0.70104 -0.13959 C -0.62656 -0.19422 -0.55208 -0.24885 -0.4592 -0.2419 C -0.36632 -0.23496 -0.22031 -0.13843 -0.14375 -0.09815 C -0.06719 -0.05788 -0.02396 -0.01644 1.66667E-6 -7.40741E-6 " pathEditMode="relative" ptsTypes="aaaA">
                                      <p:cBhvr>
                                        <p:cTn id="15" dur="2000" fill="hold"/>
                                        <p:tgtEl>
                                          <p:spTgt spid="1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2" name="Slide Number Placeholder 8">
            <a:extLst>
              <a:ext uri="{FF2B5EF4-FFF2-40B4-BE49-F238E27FC236}">
                <a16:creationId xmlns:a16="http://schemas.microsoft.com/office/drawing/2014/main" id="{54D1E117-D903-B642-80B0-408D5102F3A3}"/>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9</a:t>
            </a:fld>
            <a:endParaRPr lang="en-US" altLang="en-US" sz="1100" dirty="0">
              <a:solidFill>
                <a:srgbClr val="595959"/>
              </a:solidFill>
            </a:endParaRPr>
          </a:p>
        </p:txBody>
      </p:sp>
      <p:sp>
        <p:nvSpPr>
          <p:cNvPr id="5" name="TextBox 5">
            <a:extLst>
              <a:ext uri="{FF2B5EF4-FFF2-40B4-BE49-F238E27FC236}">
                <a16:creationId xmlns:a16="http://schemas.microsoft.com/office/drawing/2014/main" id="{E83CF69E-DA09-8740-A778-0AD71E5D6D9C}"/>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002060"/>
                </a:solidFill>
              </a:rPr>
              <a:t>CALCULATING SPEED FROM DISTANCE AND TIME</a:t>
            </a:r>
          </a:p>
        </p:txBody>
      </p:sp>
      <p:sp>
        <p:nvSpPr>
          <p:cNvPr id="17" name="Isosceles Triangle 35">
            <a:extLst>
              <a:ext uri="{FF2B5EF4-FFF2-40B4-BE49-F238E27FC236}">
                <a16:creationId xmlns:a16="http://schemas.microsoft.com/office/drawing/2014/main" id="{C5FC3DCC-C9A6-CE45-9A2D-4EEF0EF94FA4}"/>
              </a:ext>
            </a:extLst>
          </p:cNvPr>
          <p:cNvSpPr/>
          <p:nvPr/>
        </p:nvSpPr>
        <p:spPr>
          <a:xfrm>
            <a:off x="1895082" y="3453316"/>
            <a:ext cx="3085564" cy="2623049"/>
          </a:xfrm>
          <a:prstGeom prst="triangle">
            <a:avLst>
              <a:gd name="adj" fmla="val 50000"/>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Palatino Linotype"/>
              <a:ea typeface="+mn-ea"/>
              <a:cs typeface="+mn-cs"/>
            </a:endParaRPr>
          </a:p>
        </p:txBody>
      </p:sp>
      <p:sp>
        <p:nvSpPr>
          <p:cNvPr id="18" name="Isosceles Triangle 31">
            <a:extLst>
              <a:ext uri="{FF2B5EF4-FFF2-40B4-BE49-F238E27FC236}">
                <a16:creationId xmlns:a16="http://schemas.microsoft.com/office/drawing/2014/main" id="{FD8C5630-F665-2E43-8DBB-863719909DE1}"/>
              </a:ext>
            </a:extLst>
          </p:cNvPr>
          <p:cNvSpPr/>
          <p:nvPr/>
        </p:nvSpPr>
        <p:spPr>
          <a:xfrm>
            <a:off x="369579" y="3452900"/>
            <a:ext cx="3085564" cy="2623049"/>
          </a:xfrm>
          <a:prstGeom prst="triangle">
            <a:avLst>
              <a:gd name="adj" fmla="val 50000"/>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Palatino Linotype"/>
              <a:ea typeface="+mn-ea"/>
              <a:cs typeface="+mn-cs"/>
            </a:endParaRPr>
          </a:p>
        </p:txBody>
      </p:sp>
      <p:sp>
        <p:nvSpPr>
          <p:cNvPr id="19" name="Isosceles Triangle 44">
            <a:extLst>
              <a:ext uri="{FF2B5EF4-FFF2-40B4-BE49-F238E27FC236}">
                <a16:creationId xmlns:a16="http://schemas.microsoft.com/office/drawing/2014/main" id="{FBF744C8-0F8B-6441-A1E0-D4F8D354E5E8}"/>
              </a:ext>
            </a:extLst>
          </p:cNvPr>
          <p:cNvSpPr/>
          <p:nvPr/>
        </p:nvSpPr>
        <p:spPr>
          <a:xfrm>
            <a:off x="1138706" y="2118227"/>
            <a:ext cx="3085564" cy="2623049"/>
          </a:xfrm>
          <a:prstGeom prst="triangle">
            <a:avLst>
              <a:gd name="adj" fmla="val 50000"/>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Palatino Linotype"/>
              <a:ea typeface="+mn-ea"/>
              <a:cs typeface="+mn-cs"/>
            </a:endParaRPr>
          </a:p>
        </p:txBody>
      </p:sp>
      <p:sp>
        <p:nvSpPr>
          <p:cNvPr id="20" name="Isosceles Triangle 5">
            <a:extLst>
              <a:ext uri="{FF2B5EF4-FFF2-40B4-BE49-F238E27FC236}">
                <a16:creationId xmlns:a16="http://schemas.microsoft.com/office/drawing/2014/main" id="{2C9C344D-860D-5543-8322-CE56A5229882}"/>
              </a:ext>
            </a:extLst>
          </p:cNvPr>
          <p:cNvSpPr/>
          <p:nvPr/>
        </p:nvSpPr>
        <p:spPr>
          <a:xfrm>
            <a:off x="372977" y="2092828"/>
            <a:ext cx="4620420" cy="3983121"/>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Palatino Linotype"/>
              <a:ea typeface="+mn-ea"/>
              <a:cs typeface="+mn-cs"/>
            </a:endParaRPr>
          </a:p>
        </p:txBody>
      </p:sp>
      <p:grpSp>
        <p:nvGrpSpPr>
          <p:cNvPr id="21" name="Group 20">
            <a:extLst>
              <a:ext uri="{FF2B5EF4-FFF2-40B4-BE49-F238E27FC236}">
                <a16:creationId xmlns:a16="http://schemas.microsoft.com/office/drawing/2014/main" id="{5BAB7BB3-FB23-AB48-9F04-A2E854E863BD}"/>
              </a:ext>
            </a:extLst>
          </p:cNvPr>
          <p:cNvGrpSpPr/>
          <p:nvPr/>
        </p:nvGrpSpPr>
        <p:grpSpPr>
          <a:xfrm>
            <a:off x="1473977" y="2891204"/>
            <a:ext cx="2284260" cy="2900621"/>
            <a:chOff x="1473977" y="2891204"/>
            <a:chExt cx="2284260" cy="2900621"/>
          </a:xfrm>
        </p:grpSpPr>
        <p:sp>
          <p:nvSpPr>
            <p:cNvPr id="22" name="TextBox 21">
              <a:extLst>
                <a:ext uri="{FF2B5EF4-FFF2-40B4-BE49-F238E27FC236}">
                  <a16:creationId xmlns:a16="http://schemas.microsoft.com/office/drawing/2014/main" id="{A3B27922-6BF5-074A-B1F8-C1D97EDEB53A}"/>
                </a:ext>
              </a:extLst>
            </p:cNvPr>
            <p:cNvSpPr txBox="1"/>
            <p:nvPr/>
          </p:nvSpPr>
          <p:spPr>
            <a:xfrm>
              <a:off x="2292935" y="2891204"/>
              <a:ext cx="421105" cy="120032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7200" b="1" i="0" u="none" strike="noStrike" kern="1200" cap="none" spc="0" normalizeH="0" baseline="0" noProof="0" dirty="0">
                  <a:ln>
                    <a:noFill/>
                  </a:ln>
                  <a:solidFill>
                    <a:prstClr val="black"/>
                  </a:solidFill>
                  <a:effectLst/>
                  <a:uLnTx/>
                  <a:uFillTx/>
                  <a:latin typeface="Century Gothic"/>
                  <a:ea typeface="MS PGothic" panose="020B0600070205080204" pitchFamily="34" charset="-128"/>
                  <a:cs typeface="+mn-cs"/>
                </a:rPr>
                <a:t>D</a:t>
              </a:r>
            </a:p>
          </p:txBody>
        </p:sp>
        <p:sp>
          <p:nvSpPr>
            <p:cNvPr id="23" name="TextBox 22">
              <a:extLst>
                <a:ext uri="{FF2B5EF4-FFF2-40B4-BE49-F238E27FC236}">
                  <a16:creationId xmlns:a16="http://schemas.microsoft.com/office/drawing/2014/main" id="{6B184448-10EB-6143-AE75-96C57810B3FA}"/>
                </a:ext>
              </a:extLst>
            </p:cNvPr>
            <p:cNvSpPr txBox="1"/>
            <p:nvPr/>
          </p:nvSpPr>
          <p:spPr>
            <a:xfrm>
              <a:off x="1473977" y="4591496"/>
              <a:ext cx="421105" cy="120032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7200" b="1" i="0" u="none" strike="noStrike" kern="1200" cap="none" spc="0" normalizeH="0" baseline="0" noProof="0" dirty="0">
                  <a:ln>
                    <a:noFill/>
                  </a:ln>
                  <a:solidFill>
                    <a:prstClr val="black"/>
                  </a:solidFill>
                  <a:effectLst/>
                  <a:uLnTx/>
                  <a:uFillTx/>
                  <a:latin typeface="Century Gothic"/>
                  <a:ea typeface="MS PGothic" panose="020B0600070205080204" pitchFamily="34" charset="-128"/>
                  <a:cs typeface="+mn-cs"/>
                </a:rPr>
                <a:t>S</a:t>
              </a:r>
            </a:p>
          </p:txBody>
        </p:sp>
        <p:sp>
          <p:nvSpPr>
            <p:cNvPr id="24" name="TextBox 23">
              <a:extLst>
                <a:ext uri="{FF2B5EF4-FFF2-40B4-BE49-F238E27FC236}">
                  <a16:creationId xmlns:a16="http://schemas.microsoft.com/office/drawing/2014/main" id="{51483D58-D821-4D45-91DA-D4B75D5C01E3}"/>
                </a:ext>
              </a:extLst>
            </p:cNvPr>
            <p:cNvSpPr txBox="1"/>
            <p:nvPr/>
          </p:nvSpPr>
          <p:spPr>
            <a:xfrm>
              <a:off x="3337132" y="4591495"/>
              <a:ext cx="421105" cy="120032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7200" b="1" i="0" u="none" strike="noStrike" kern="1200" cap="none" spc="0" normalizeH="0" baseline="0" noProof="0" dirty="0">
                  <a:ln>
                    <a:noFill/>
                  </a:ln>
                  <a:solidFill>
                    <a:prstClr val="black"/>
                  </a:solidFill>
                  <a:effectLst/>
                  <a:uLnTx/>
                  <a:uFillTx/>
                  <a:latin typeface="Century Gothic"/>
                  <a:ea typeface="MS PGothic" panose="020B0600070205080204" pitchFamily="34" charset="-128"/>
                  <a:cs typeface="+mn-cs"/>
                </a:rPr>
                <a:t>T</a:t>
              </a:r>
            </a:p>
          </p:txBody>
        </p:sp>
      </p:grpSp>
      <p:sp>
        <p:nvSpPr>
          <p:cNvPr id="25" name="TextBox 24">
            <a:extLst>
              <a:ext uri="{FF2B5EF4-FFF2-40B4-BE49-F238E27FC236}">
                <a16:creationId xmlns:a16="http://schemas.microsoft.com/office/drawing/2014/main" id="{E4C823C8-5595-B149-A69C-6C6C591CF994}"/>
              </a:ext>
            </a:extLst>
          </p:cNvPr>
          <p:cNvSpPr txBox="1"/>
          <p:nvPr/>
        </p:nvSpPr>
        <p:spPr>
          <a:xfrm>
            <a:off x="5218743" y="2191752"/>
            <a:ext cx="1694612" cy="120032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7200" b="1" i="0" u="none" strike="noStrike" kern="1200" cap="none" spc="0" normalizeH="0" baseline="0" noProof="0" dirty="0">
                <a:ln>
                  <a:noFill/>
                </a:ln>
                <a:solidFill>
                  <a:prstClr val="black"/>
                </a:solidFill>
                <a:effectLst/>
                <a:uLnTx/>
                <a:uFillTx/>
                <a:latin typeface="Century Gothic"/>
                <a:ea typeface="MS PGothic" panose="020B0600070205080204" pitchFamily="34" charset="-128"/>
                <a:cs typeface="+mn-cs"/>
              </a:rPr>
              <a:t>D = </a:t>
            </a:r>
          </a:p>
        </p:txBody>
      </p:sp>
      <p:sp>
        <p:nvSpPr>
          <p:cNvPr id="26" name="TextBox 25">
            <a:extLst>
              <a:ext uri="{FF2B5EF4-FFF2-40B4-BE49-F238E27FC236}">
                <a16:creationId xmlns:a16="http://schemas.microsoft.com/office/drawing/2014/main" id="{8C1F2BF9-E2A1-604E-B58A-7539C3448A8C}"/>
              </a:ext>
            </a:extLst>
          </p:cNvPr>
          <p:cNvSpPr txBox="1"/>
          <p:nvPr/>
        </p:nvSpPr>
        <p:spPr>
          <a:xfrm>
            <a:off x="5274387" y="4630369"/>
            <a:ext cx="1694612" cy="120032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7200" b="1" i="0" u="none" strike="noStrike" kern="1200" cap="none" spc="0" normalizeH="0" baseline="0" noProof="0" dirty="0">
                <a:ln>
                  <a:noFill/>
                </a:ln>
                <a:solidFill>
                  <a:prstClr val="black"/>
                </a:solidFill>
                <a:effectLst/>
                <a:uLnTx/>
                <a:uFillTx/>
                <a:latin typeface="Century Gothic"/>
                <a:ea typeface="MS PGothic" panose="020B0600070205080204" pitchFamily="34" charset="-128"/>
                <a:cs typeface="+mn-cs"/>
              </a:rPr>
              <a:t>S =  </a:t>
            </a:r>
          </a:p>
        </p:txBody>
      </p:sp>
      <p:sp>
        <p:nvSpPr>
          <p:cNvPr id="27" name="TextBox 26">
            <a:extLst>
              <a:ext uri="{FF2B5EF4-FFF2-40B4-BE49-F238E27FC236}">
                <a16:creationId xmlns:a16="http://schemas.microsoft.com/office/drawing/2014/main" id="{C853467F-3E00-8147-8003-875E700F4A54}"/>
              </a:ext>
            </a:extLst>
          </p:cNvPr>
          <p:cNvSpPr txBox="1"/>
          <p:nvPr/>
        </p:nvSpPr>
        <p:spPr>
          <a:xfrm>
            <a:off x="5252700" y="3391027"/>
            <a:ext cx="1694612" cy="120032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7200" b="1" i="0" u="none" strike="noStrike" kern="1200" cap="none" spc="0" normalizeH="0" baseline="0" noProof="0" dirty="0">
                <a:ln>
                  <a:noFill/>
                </a:ln>
                <a:solidFill>
                  <a:prstClr val="black"/>
                </a:solidFill>
                <a:effectLst/>
                <a:uLnTx/>
                <a:uFillTx/>
                <a:latin typeface="Century Gothic"/>
                <a:ea typeface="MS PGothic" panose="020B0600070205080204" pitchFamily="34" charset="-128"/>
                <a:cs typeface="+mn-cs"/>
              </a:rPr>
              <a:t>T =  </a:t>
            </a:r>
          </a:p>
        </p:txBody>
      </p:sp>
      <p:sp>
        <p:nvSpPr>
          <p:cNvPr id="28" name="TextBox 27">
            <a:extLst>
              <a:ext uri="{FF2B5EF4-FFF2-40B4-BE49-F238E27FC236}">
                <a16:creationId xmlns:a16="http://schemas.microsoft.com/office/drawing/2014/main" id="{3157465D-7F63-CC48-90B7-0E76029C889B}"/>
              </a:ext>
            </a:extLst>
          </p:cNvPr>
          <p:cNvSpPr txBox="1"/>
          <p:nvPr/>
        </p:nvSpPr>
        <p:spPr>
          <a:xfrm>
            <a:off x="6961770" y="4630369"/>
            <a:ext cx="1694612" cy="120032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7200" b="1" i="0" u="none" strike="noStrike" kern="1200" cap="none" spc="0" normalizeH="0" baseline="0" noProof="0" dirty="0">
                <a:ln>
                  <a:noFill/>
                </a:ln>
                <a:solidFill>
                  <a:prstClr val="black"/>
                </a:solidFill>
                <a:effectLst/>
                <a:uLnTx/>
                <a:uFillTx/>
                <a:latin typeface="Century Gothic"/>
                <a:ea typeface="MS PGothic" panose="020B0600070205080204" pitchFamily="34" charset="-128"/>
                <a:cs typeface="+mn-cs"/>
              </a:rPr>
              <a:t>D/T</a:t>
            </a:r>
          </a:p>
        </p:txBody>
      </p:sp>
      <p:sp>
        <p:nvSpPr>
          <p:cNvPr id="29" name="TextBox 28">
            <a:extLst>
              <a:ext uri="{FF2B5EF4-FFF2-40B4-BE49-F238E27FC236}">
                <a16:creationId xmlns:a16="http://schemas.microsoft.com/office/drawing/2014/main" id="{05B6E5E0-520A-264C-9FF0-51CD7DD5D7A4}"/>
              </a:ext>
            </a:extLst>
          </p:cNvPr>
          <p:cNvSpPr txBox="1"/>
          <p:nvPr/>
        </p:nvSpPr>
        <p:spPr>
          <a:xfrm>
            <a:off x="6927813" y="2190698"/>
            <a:ext cx="1694612" cy="120032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7200" b="1" i="0" u="none" strike="noStrike" kern="1200" cap="none" spc="0" normalizeH="0" baseline="0" noProof="0" dirty="0" err="1">
                <a:ln>
                  <a:noFill/>
                </a:ln>
                <a:solidFill>
                  <a:prstClr val="black"/>
                </a:solidFill>
                <a:effectLst/>
                <a:uLnTx/>
                <a:uFillTx/>
                <a:latin typeface="Century Gothic"/>
                <a:ea typeface="MS PGothic" panose="020B0600070205080204" pitchFamily="34" charset="-128"/>
                <a:cs typeface="+mn-cs"/>
              </a:rPr>
              <a:t>SxT</a:t>
            </a:r>
            <a:endParaRPr kumimoji="0" lang="en-GB" sz="7200" b="1" i="0" u="none" strike="noStrike" kern="1200" cap="none" spc="0" normalizeH="0" baseline="0" noProof="0" dirty="0">
              <a:ln>
                <a:noFill/>
              </a:ln>
              <a:solidFill>
                <a:prstClr val="black"/>
              </a:solidFill>
              <a:effectLst/>
              <a:uLnTx/>
              <a:uFillTx/>
              <a:latin typeface="Century Gothic"/>
              <a:ea typeface="MS PGothic" panose="020B0600070205080204" pitchFamily="34" charset="-128"/>
              <a:cs typeface="+mn-cs"/>
            </a:endParaRPr>
          </a:p>
        </p:txBody>
      </p:sp>
      <p:sp>
        <p:nvSpPr>
          <p:cNvPr id="30" name="TextBox 29">
            <a:extLst>
              <a:ext uri="{FF2B5EF4-FFF2-40B4-BE49-F238E27FC236}">
                <a16:creationId xmlns:a16="http://schemas.microsoft.com/office/drawing/2014/main" id="{28574A1E-6CB3-C34D-9DB5-5ECF164B3352}"/>
              </a:ext>
            </a:extLst>
          </p:cNvPr>
          <p:cNvSpPr txBox="1"/>
          <p:nvPr/>
        </p:nvSpPr>
        <p:spPr>
          <a:xfrm>
            <a:off x="6932854" y="3386948"/>
            <a:ext cx="1860092" cy="120032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7200" b="1" i="0" u="none" strike="noStrike" kern="1200" cap="none" spc="0" normalizeH="0" baseline="0" noProof="0" dirty="0">
                <a:ln>
                  <a:noFill/>
                </a:ln>
                <a:solidFill>
                  <a:prstClr val="black"/>
                </a:solidFill>
                <a:effectLst/>
                <a:uLnTx/>
                <a:uFillTx/>
                <a:latin typeface="Century Gothic"/>
                <a:ea typeface="MS PGothic" panose="020B0600070205080204" pitchFamily="34" charset="-128"/>
                <a:cs typeface="+mn-cs"/>
              </a:rPr>
              <a:t>D/S</a:t>
            </a:r>
          </a:p>
        </p:txBody>
      </p:sp>
      <p:cxnSp>
        <p:nvCxnSpPr>
          <p:cNvPr id="31" name="Straight Connector 30">
            <a:extLst>
              <a:ext uri="{FF2B5EF4-FFF2-40B4-BE49-F238E27FC236}">
                <a16:creationId xmlns:a16="http://schemas.microsoft.com/office/drawing/2014/main" id="{F64DD47D-4B54-3B4F-845B-4185B0FB463B}"/>
              </a:ext>
            </a:extLst>
          </p:cNvPr>
          <p:cNvCxnSpPr/>
          <p:nvPr/>
        </p:nvCxnSpPr>
        <p:spPr>
          <a:xfrm>
            <a:off x="1920482" y="4342268"/>
            <a:ext cx="1522012" cy="0"/>
          </a:xfrm>
          <a:prstGeom prst="line">
            <a:avLst/>
          </a:prstGeom>
          <a:ln w="38100"/>
        </p:spPr>
        <p:style>
          <a:lnRef idx="1">
            <a:schemeClr val="dk1"/>
          </a:lnRef>
          <a:fillRef idx="0">
            <a:schemeClr val="dk1"/>
          </a:fillRef>
          <a:effectRef idx="0">
            <a:schemeClr val="dk1"/>
          </a:effectRef>
          <a:fontRef idx="minor">
            <a:schemeClr val="tx1"/>
          </a:fontRef>
        </p:style>
      </p:cxnSp>
      <p:sp>
        <p:nvSpPr>
          <p:cNvPr id="32" name="TextBox 31">
            <a:extLst>
              <a:ext uri="{FF2B5EF4-FFF2-40B4-BE49-F238E27FC236}">
                <a16:creationId xmlns:a16="http://schemas.microsoft.com/office/drawing/2014/main" id="{227BDE24-93E7-9146-9884-09FA67665E79}"/>
              </a:ext>
            </a:extLst>
          </p:cNvPr>
          <p:cNvSpPr txBox="1"/>
          <p:nvPr/>
        </p:nvSpPr>
        <p:spPr>
          <a:xfrm>
            <a:off x="2483635" y="4741277"/>
            <a:ext cx="421105" cy="83099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4800" b="0" i="0" u="none" strike="noStrike" kern="1200" cap="none" spc="0" normalizeH="0" baseline="0" noProof="0" dirty="0">
                <a:ln>
                  <a:noFill/>
                </a:ln>
                <a:solidFill>
                  <a:prstClr val="black"/>
                </a:solidFill>
                <a:effectLst/>
                <a:uLnTx/>
                <a:uFillTx/>
                <a:latin typeface="Century Gothic"/>
                <a:ea typeface="MS PGothic" panose="020B0600070205080204" pitchFamily="34" charset="-128"/>
                <a:cs typeface="+mn-cs"/>
              </a:rPr>
              <a:t>x</a:t>
            </a:r>
          </a:p>
        </p:txBody>
      </p:sp>
    </p:spTree>
    <p:extLst>
      <p:ext uri="{BB962C8B-B14F-4D97-AF65-F5344CB8AC3E}">
        <p14:creationId xmlns:p14="http://schemas.microsoft.com/office/powerpoint/2010/main" val="2936706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9"/>
                                        </p:tgtEl>
                                      </p:cBhvr>
                                    </p:animEffect>
                                    <p:set>
                                      <p:cBhvr>
                                        <p:cTn id="17" dur="1" fill="hold">
                                          <p:stCondLst>
                                            <p:cond delay="499"/>
                                          </p:stCondLst>
                                        </p:cTn>
                                        <p:tgtEl>
                                          <p:spTgt spid="19"/>
                                        </p:tgtEl>
                                        <p:attrNameLst>
                                          <p:attrName>style.visibility</p:attrName>
                                        </p:attrNameLst>
                                      </p:cBhvr>
                                      <p:to>
                                        <p:strVal val="hidden"/>
                                      </p:to>
                                    </p:set>
                                  </p:childTnLst>
                                </p:cTn>
                              </p:par>
                              <p:par>
                                <p:cTn id="18" presetID="10" presetClass="entr" presetSubtype="0" fill="hold" grpId="1"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0">
                                            <p:txEl>
                                              <p:pRg st="0" end="0"/>
                                            </p:txEl>
                                          </p:spTgt>
                                        </p:tgtEl>
                                        <p:attrNameLst>
                                          <p:attrName>style.visibility</p:attrName>
                                        </p:attrNameLst>
                                      </p:cBhvr>
                                      <p:to>
                                        <p:strVal val="visible"/>
                                      </p:to>
                                    </p:set>
                                    <p:animEffect transition="in" filter="fade">
                                      <p:cBhvr>
                                        <p:cTn id="25" dur="500"/>
                                        <p:tgtEl>
                                          <p:spTgt spid="30">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xit" presetSubtype="0" fill="hold" grpId="0" nodeType="withEffect">
                                  <p:stCondLst>
                                    <p:cond delay="0"/>
                                  </p:stCondLst>
                                  <p:childTnLst>
                                    <p:animEffect transition="out" filter="fade">
                                      <p:cBhvr>
                                        <p:cTn id="32" dur="500"/>
                                        <p:tgtEl>
                                          <p:spTgt spid="17"/>
                                        </p:tgtEl>
                                      </p:cBhvr>
                                    </p:animEffect>
                                    <p:set>
                                      <p:cBhvr>
                                        <p:cTn id="33" dur="1" fill="hold">
                                          <p:stCondLst>
                                            <p:cond delay="499"/>
                                          </p:stCondLst>
                                        </p:cTn>
                                        <p:tgtEl>
                                          <p:spTgt spid="17"/>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8">
                                            <p:txEl>
                                              <p:pRg st="0" end="0"/>
                                            </p:txEl>
                                          </p:spTgt>
                                        </p:tgtEl>
                                        <p:attrNameLst>
                                          <p:attrName>style.visibility</p:attrName>
                                        </p:attrNameLst>
                                      </p:cBhvr>
                                      <p:to>
                                        <p:strVal val="visible"/>
                                      </p:to>
                                    </p:set>
                                    <p:animEffect transition="in" filter="fade">
                                      <p:cBhvr>
                                        <p:cTn id="38"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9" grpId="0" animBg="1"/>
      <p:bldP spid="19" grpId="1" animBg="1"/>
      <p:bldP spid="29"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3DD103851B62549BC2360EB6DC619ED" ma:contentTypeVersion="10" ma:contentTypeDescription="Create a new document." ma:contentTypeScope="" ma:versionID="b9b0c55ad6c65f6cf8c72229c816fae9">
  <xsd:schema xmlns:xsd="http://www.w3.org/2001/XMLSchema" xmlns:xs="http://www.w3.org/2001/XMLSchema" xmlns:p="http://schemas.microsoft.com/office/2006/metadata/properties" xmlns:ns2="c7520106-09ff-44f8-a26a-506c2325c591" xmlns:ns3="213a1d3d-6baa-4fa0-bb69-c9ea02787b86" targetNamespace="http://schemas.microsoft.com/office/2006/metadata/properties" ma:root="true" ma:fieldsID="3a630ee33d29640ae7bc1917116a85b5" ns2:_="" ns3:_="">
    <xsd:import namespace="c7520106-09ff-44f8-a26a-506c2325c591"/>
    <xsd:import namespace="213a1d3d-6baa-4fa0-bb69-c9ea02787b8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520106-09ff-44f8-a26a-506c2325c591"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13a1d3d-6baa-4fa0-bb69-c9ea02787b8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c7520106-09ff-44f8-a26a-506c2325c591">
      <UserInfo>
        <DisplayName/>
        <AccountId xsi:nil="true"/>
        <AccountType/>
      </UserInfo>
    </SharedWithUsers>
  </documentManagement>
</p:properties>
</file>

<file path=customXml/itemProps1.xml><?xml version="1.0" encoding="utf-8"?>
<ds:datastoreItem xmlns:ds="http://schemas.openxmlformats.org/officeDocument/2006/customXml" ds:itemID="{6319F974-AE50-4AB0-8386-DAD5B2234463}"/>
</file>

<file path=customXml/itemProps2.xml><?xml version="1.0" encoding="utf-8"?>
<ds:datastoreItem xmlns:ds="http://schemas.openxmlformats.org/officeDocument/2006/customXml" ds:itemID="{5EB3D1AD-77B4-4CC7-8684-3681E4190862}"/>
</file>

<file path=customXml/itemProps3.xml><?xml version="1.0" encoding="utf-8"?>
<ds:datastoreItem xmlns:ds="http://schemas.openxmlformats.org/officeDocument/2006/customXml" ds:itemID="{4EFB0244-D6E9-4A28-9A70-3CFB2C30256C}"/>
</file>

<file path=docProps/app.xml><?xml version="1.0" encoding="utf-8"?>
<Properties xmlns="http://schemas.openxmlformats.org/officeDocument/2006/extended-properties" xmlns:vt="http://schemas.openxmlformats.org/officeDocument/2006/docPropsVTypes">
  <Template>Executive.thmx</Template>
  <TotalTime>55341</TotalTime>
  <Words>556</Words>
  <Application>Microsoft Macintosh PowerPoint</Application>
  <PresentationFormat>On-screen Show (4:3)</PresentationFormat>
  <Paragraphs>92</Paragraphs>
  <Slides>12</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Arial</vt:lpstr>
      <vt:lpstr>Calibri</vt:lpstr>
      <vt:lpstr>Century Gothic</vt:lpstr>
      <vt:lpstr>Courier New</vt:lpstr>
      <vt:lpstr>Palatino Linotype</vt:lpstr>
      <vt:lpstr>Playbill</vt:lpstr>
      <vt:lpstr>Rockwell Extra Bold</vt:lpstr>
      <vt:lpstr>Executive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Leicester City Football Club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Marketing</dc:creator>
  <cp:lastModifiedBy>Sue Martin</cp:lastModifiedBy>
  <cp:revision>240</cp:revision>
  <cp:lastPrinted>2016-09-05T12:38:26Z</cp:lastPrinted>
  <dcterms:created xsi:type="dcterms:W3CDTF">2016-01-29T16:12:45Z</dcterms:created>
  <dcterms:modified xsi:type="dcterms:W3CDTF">2019-09-25T13:25:33Z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MyDocuments">
    <vt:bool>true</vt:bool>
  </property>
  <property fmtid="{D5CDD505-2E9C-101B-9397-08002B2CF9AE}" pid="3" name="ContentTypeId">
    <vt:lpwstr>0x01010003DD103851B62549BC2360EB6DC619ED</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ies>
</file>