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entation.xml" ContentType="application/vnd.openxmlformats-officedocument.presentationml.presentation.main+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notesSlides/notesSlide4.xml" ContentType="application/vnd.openxmlformats-officedocument.presentationml.notesSlide+xml"/>
  <Override PartName="/ppt/slideLayouts/slideLayout1.xml" ContentType="application/vnd.openxmlformats-officedocument.presentationml.slideLayout+xml"/>
  <Override PartName="/ppt/notesSlides/notesSlide5.xml" ContentType="application/vnd.openxmlformats-officedocument.presentationml.notesSlid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notesSlides/notesSlide6.xml" ContentType="application/vnd.openxmlformats-officedocument.presentationml.notesSlide+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notesSlides/notesSlide7.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ppt/revisionInfo.xml" ContentType="application/vnd.ms-powerpoint.revisioninfo+xml"/>
  <Override PartName="/ppt/changesInfos/changesInfo1.xml" ContentType="application/vnd.ms-powerpoint.changesinfo+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333" r:id="rId2"/>
    <p:sldId id="306" r:id="rId3"/>
    <p:sldId id="325" r:id="rId4"/>
    <p:sldId id="326" r:id="rId5"/>
    <p:sldId id="327" r:id="rId6"/>
    <p:sldId id="328" r:id="rId7"/>
    <p:sldId id="329" r:id="rId8"/>
    <p:sldId id="330" r:id="rId9"/>
    <p:sldId id="331" r:id="rId10"/>
    <p:sldId id="332" r:id="rId11"/>
    <p:sldId id="263" r:id="rId12"/>
  </p:sldIdLst>
  <p:sldSz cx="9144000" cy="6858000" type="screen4x3"/>
  <p:notesSz cx="6797675" cy="9926638"/>
  <p:defaultTextStyle>
    <a:defPPr>
      <a:defRPr lang="en-US"/>
    </a:defPPr>
    <a:lvl1pPr algn="l" rtl="0" eaLnBrk="0" fontAlgn="base" hangingPunct="0">
      <a:spcBef>
        <a:spcPct val="0"/>
      </a:spcBef>
      <a:spcAft>
        <a:spcPct val="0"/>
      </a:spcAft>
      <a:defRPr kern="1200">
        <a:solidFill>
          <a:schemeClr val="tx1"/>
        </a:solidFill>
        <a:latin typeface="Palatino Linotype" panose="02040502050505030304" pitchFamily="18"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Palatino Linotype" panose="02040502050505030304" pitchFamily="18"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Palatino Linotype" panose="02040502050505030304" pitchFamily="18"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Palatino Linotype" panose="02040502050505030304" pitchFamily="18"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Palatino Linotype" panose="02040502050505030304" pitchFamily="18" charset="0"/>
        <a:ea typeface="MS PGothic" panose="020B0600070205080204" pitchFamily="34" charset="-128"/>
        <a:cs typeface="+mn-cs"/>
      </a:defRPr>
    </a:lvl5pPr>
    <a:lvl6pPr marL="2286000" algn="l" defTabSz="914400" rtl="0" eaLnBrk="1" latinLnBrk="0" hangingPunct="1">
      <a:defRPr kern="1200">
        <a:solidFill>
          <a:schemeClr val="tx1"/>
        </a:solidFill>
        <a:latin typeface="Palatino Linotype" panose="02040502050505030304" pitchFamily="18" charset="0"/>
        <a:ea typeface="MS PGothic" panose="020B0600070205080204" pitchFamily="34" charset="-128"/>
        <a:cs typeface="+mn-cs"/>
      </a:defRPr>
    </a:lvl6pPr>
    <a:lvl7pPr marL="2743200" algn="l" defTabSz="914400" rtl="0" eaLnBrk="1" latinLnBrk="0" hangingPunct="1">
      <a:defRPr kern="1200">
        <a:solidFill>
          <a:schemeClr val="tx1"/>
        </a:solidFill>
        <a:latin typeface="Palatino Linotype" panose="02040502050505030304" pitchFamily="18" charset="0"/>
        <a:ea typeface="MS PGothic" panose="020B0600070205080204" pitchFamily="34" charset="-128"/>
        <a:cs typeface="+mn-cs"/>
      </a:defRPr>
    </a:lvl7pPr>
    <a:lvl8pPr marL="3200400" algn="l" defTabSz="914400" rtl="0" eaLnBrk="1" latinLnBrk="0" hangingPunct="1">
      <a:defRPr kern="1200">
        <a:solidFill>
          <a:schemeClr val="tx1"/>
        </a:solidFill>
        <a:latin typeface="Palatino Linotype" panose="02040502050505030304" pitchFamily="18" charset="0"/>
        <a:ea typeface="MS PGothic" panose="020B0600070205080204" pitchFamily="34" charset="-128"/>
        <a:cs typeface="+mn-cs"/>
      </a:defRPr>
    </a:lvl8pPr>
    <a:lvl9pPr marL="3657600" algn="l" defTabSz="914400" rtl="0" eaLnBrk="1" latinLnBrk="0" hangingPunct="1">
      <a:defRPr kern="1200">
        <a:solidFill>
          <a:schemeClr val="tx1"/>
        </a:solidFill>
        <a:latin typeface="Palatino Linotype" panose="02040502050505030304" pitchFamily="18"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33176"/>
    <a:srgbClr val="EEA4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D096B85-8FE2-4448-9723-84BA701699C8}" v="3" dt="2019-09-24T12:44:30.69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817" autoAdjust="0"/>
    <p:restoredTop sz="94694"/>
  </p:normalViewPr>
  <p:slideViewPr>
    <p:cSldViewPr snapToGrid="0" snapToObjects="1">
      <p:cViewPr varScale="1">
        <p:scale>
          <a:sx n="121" d="100"/>
          <a:sy n="121" d="100"/>
        </p:scale>
        <p:origin x="560" y="17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customXml" Target="../customXml/item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20"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 Id="rId22"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e Martin" userId="cb0194a5-6d63-41ca-ace6-4751bda7921e" providerId="ADAL" clId="{0D096B85-8FE2-4448-9723-84BA701699C8}"/>
    <pc:docChg chg="addSld delSld modSld">
      <pc:chgData name="Sue Martin" userId="cb0194a5-6d63-41ca-ace6-4751bda7921e" providerId="ADAL" clId="{0D096B85-8FE2-4448-9723-84BA701699C8}" dt="2019-09-24T12:44:34.539" v="599"/>
      <pc:docMkLst>
        <pc:docMk/>
      </pc:docMkLst>
      <pc:sldChg chg="del">
        <pc:chgData name="Sue Martin" userId="cb0194a5-6d63-41ca-ace6-4751bda7921e" providerId="ADAL" clId="{0D096B85-8FE2-4448-9723-84BA701699C8}" dt="2019-09-24T12:24:34.110" v="592" actId="2696"/>
        <pc:sldMkLst>
          <pc:docMk/>
          <pc:sldMk cId="0" sldId="256"/>
        </pc:sldMkLst>
      </pc:sldChg>
      <pc:sldChg chg="modNotesTx">
        <pc:chgData name="Sue Martin" userId="cb0194a5-6d63-41ca-ace6-4751bda7921e" providerId="ADAL" clId="{0D096B85-8FE2-4448-9723-84BA701699C8}" dt="2019-09-24T10:05:35.216" v="561" actId="20577"/>
        <pc:sldMkLst>
          <pc:docMk/>
          <pc:sldMk cId="2093679290" sldId="332"/>
        </pc:sldMkLst>
      </pc:sldChg>
      <pc:sldChg chg="addSp delSp modSp add">
        <pc:chgData name="Sue Martin" userId="cb0194a5-6d63-41ca-ace6-4751bda7921e" providerId="ADAL" clId="{0D096B85-8FE2-4448-9723-84BA701699C8}" dt="2019-09-24T12:44:34.539" v="599"/>
        <pc:sldMkLst>
          <pc:docMk/>
          <pc:sldMk cId="587077907" sldId="333"/>
        </pc:sldMkLst>
        <pc:spChg chg="add del mod">
          <ac:chgData name="Sue Martin" userId="cb0194a5-6d63-41ca-ace6-4751bda7921e" providerId="ADAL" clId="{0D096B85-8FE2-4448-9723-84BA701699C8}" dt="2019-09-24T12:44:34.539" v="599"/>
          <ac:spMkLst>
            <pc:docMk/>
            <pc:sldMk cId="587077907" sldId="333"/>
            <ac:spMk id="2" creationId="{72A28660-0194-3747-A2C9-63FCB2122665}"/>
          </ac:spMkLst>
        </pc:spChg>
        <pc:spChg chg="mod">
          <ac:chgData name="Sue Martin" userId="cb0194a5-6d63-41ca-ace6-4751bda7921e" providerId="ADAL" clId="{0D096B85-8FE2-4448-9723-84BA701699C8}" dt="2019-09-24T12:24:28.446" v="591" actId="20577"/>
          <ac:spMkLst>
            <pc:docMk/>
            <pc:sldMk cId="587077907" sldId="333"/>
            <ac:spMk id="4103" creationId="{00000000-0000-0000-0000-000000000000}"/>
          </ac:spMkLst>
        </pc:spChg>
        <pc:picChg chg="mod modCrop">
          <ac:chgData name="Sue Martin" userId="cb0194a5-6d63-41ca-ace6-4751bda7921e" providerId="ADAL" clId="{0D096B85-8FE2-4448-9723-84BA701699C8}" dt="2019-09-24T12:43:59.861" v="596" actId="14100"/>
          <ac:picMkLst>
            <pc:docMk/>
            <pc:sldMk cId="587077907" sldId="333"/>
            <ac:picMk id="9" creationId="{A6E252C3-91C5-744F-981F-B80456EB2BE7}"/>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CCB1F2D-AC8B-4F4C-B997-38DEC66126B0}"/>
              </a:ext>
            </a:extLst>
          </p:cNvPr>
          <p:cNvSpPr>
            <a:spLocks noGrp="1"/>
          </p:cNvSpPr>
          <p:nvPr>
            <p:ph type="hdr" sz="quarter"/>
          </p:nvPr>
        </p:nvSpPr>
        <p:spPr>
          <a:xfrm>
            <a:off x="0" y="0"/>
            <a:ext cx="2946400" cy="496888"/>
          </a:xfrm>
          <a:prstGeom prst="rect">
            <a:avLst/>
          </a:prstGeom>
        </p:spPr>
        <p:txBody>
          <a:bodyPr vert="horz" lIns="91440" tIns="45720" rIns="91440" bIns="45720" rtlCol="0"/>
          <a:lstStyle>
            <a:lvl1pPr algn="l" eaLnBrk="1" hangingPunct="1">
              <a:defRPr sz="1200">
                <a:latin typeface="Palatino Linotype" charset="0"/>
                <a:ea typeface="ＭＳ Ｐゴシック" charset="0"/>
                <a:cs typeface="ＭＳ Ｐゴシック" charset="0"/>
              </a:defRPr>
            </a:lvl1pPr>
          </a:lstStyle>
          <a:p>
            <a:pPr>
              <a:defRPr/>
            </a:pPr>
            <a:endParaRPr lang="en-US"/>
          </a:p>
        </p:txBody>
      </p:sp>
      <p:sp>
        <p:nvSpPr>
          <p:cNvPr id="3" name="Date Placeholder 2">
            <a:extLst>
              <a:ext uri="{FF2B5EF4-FFF2-40B4-BE49-F238E27FC236}">
                <a16:creationId xmlns:a16="http://schemas.microsoft.com/office/drawing/2014/main" id="{5BB57A70-0177-482B-91F7-72F14F1781B5}"/>
              </a:ext>
            </a:extLst>
          </p:cNvPr>
          <p:cNvSpPr>
            <a:spLocks noGrp="1"/>
          </p:cNvSpPr>
          <p:nvPr>
            <p:ph type="dt" idx="1"/>
          </p:nvPr>
        </p:nvSpPr>
        <p:spPr>
          <a:xfrm>
            <a:off x="3849688" y="0"/>
            <a:ext cx="2946400" cy="496888"/>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2773072C-0563-46FD-8599-B54AA1D0A448}" type="datetimeFigureOut">
              <a:rPr lang="en-US" altLang="en-US"/>
              <a:pPr>
                <a:defRPr/>
              </a:pPr>
              <a:t>9/25/19</a:t>
            </a:fld>
            <a:endParaRPr lang="en-US" altLang="en-US"/>
          </a:p>
        </p:txBody>
      </p:sp>
      <p:sp>
        <p:nvSpPr>
          <p:cNvPr id="4" name="Slide Image Placeholder 3">
            <a:extLst>
              <a:ext uri="{FF2B5EF4-FFF2-40B4-BE49-F238E27FC236}">
                <a16:creationId xmlns:a16="http://schemas.microsoft.com/office/drawing/2014/main" id="{52AF8D7E-C0BA-4E6E-BB52-A60C5C88ED79}"/>
              </a:ext>
            </a:extLst>
          </p:cNvPr>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71E57BDD-F448-4E33-B6BE-9A309D3C2039}"/>
              </a:ext>
            </a:extLst>
          </p:cNvPr>
          <p:cNvSpPr>
            <a:spLocks noGrp="1"/>
          </p:cNvSpPr>
          <p:nvPr>
            <p:ph type="body" sz="quarter" idx="3"/>
          </p:nvPr>
        </p:nvSpPr>
        <p:spPr>
          <a:xfrm>
            <a:off x="679450" y="4714875"/>
            <a:ext cx="5438775" cy="4467225"/>
          </a:xfrm>
          <a:prstGeom prst="rect">
            <a:avLst/>
          </a:prstGeom>
        </p:spPr>
        <p:txBody>
          <a:bodyPr vert="horz" lIns="91440" tIns="45720" rIns="91440" bIns="45720" rtlCol="0"/>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a:extLst>
              <a:ext uri="{FF2B5EF4-FFF2-40B4-BE49-F238E27FC236}">
                <a16:creationId xmlns:a16="http://schemas.microsoft.com/office/drawing/2014/main" id="{EE462388-9857-4136-B407-90DF7055F0E1}"/>
              </a:ext>
            </a:extLst>
          </p:cNvPr>
          <p:cNvSpPr>
            <a:spLocks noGrp="1"/>
          </p:cNvSpPr>
          <p:nvPr>
            <p:ph type="ftr" sz="quarter" idx="4"/>
          </p:nvPr>
        </p:nvSpPr>
        <p:spPr>
          <a:xfrm>
            <a:off x="0" y="9428163"/>
            <a:ext cx="2946400" cy="496887"/>
          </a:xfrm>
          <a:prstGeom prst="rect">
            <a:avLst/>
          </a:prstGeom>
        </p:spPr>
        <p:txBody>
          <a:bodyPr vert="horz" lIns="91440" tIns="45720" rIns="91440" bIns="45720" rtlCol="0" anchor="b"/>
          <a:lstStyle>
            <a:lvl1pPr algn="l" eaLnBrk="1" hangingPunct="1">
              <a:defRPr sz="1200">
                <a:latin typeface="Palatino Linotype" charset="0"/>
                <a:ea typeface="ＭＳ Ｐゴシック" charset="0"/>
                <a:cs typeface="ＭＳ Ｐゴシック" charset="0"/>
              </a:defRPr>
            </a:lvl1pPr>
          </a:lstStyle>
          <a:p>
            <a:pPr>
              <a:defRPr/>
            </a:pPr>
            <a:endParaRPr lang="en-US"/>
          </a:p>
        </p:txBody>
      </p:sp>
      <p:sp>
        <p:nvSpPr>
          <p:cNvPr id="7" name="Slide Number Placeholder 6">
            <a:extLst>
              <a:ext uri="{FF2B5EF4-FFF2-40B4-BE49-F238E27FC236}">
                <a16:creationId xmlns:a16="http://schemas.microsoft.com/office/drawing/2014/main" id="{E8487ADD-139A-482C-BFEE-0F621EE23BA2}"/>
              </a:ext>
            </a:extLst>
          </p:cNvPr>
          <p:cNvSpPr>
            <a:spLocks noGrp="1"/>
          </p:cNvSpPr>
          <p:nvPr>
            <p:ph type="sldNum" sz="quarter" idx="5"/>
          </p:nvPr>
        </p:nvSpPr>
        <p:spPr>
          <a:xfrm>
            <a:off x="3849688" y="9428163"/>
            <a:ext cx="2946400" cy="4968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B0F9D29D-D29A-4D85-B1CB-E81CFEED119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51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0BDFFBAA-A316-48DA-8CC9-4618BE012330}" type="slidenum">
              <a:rPr lang="en-US" altLang="en-US" smtClean="0">
                <a:latin typeface="Palatino Linotype" panose="02040502050505030304" pitchFamily="18" charset="0"/>
              </a:rPr>
              <a:pPr>
                <a:spcBef>
                  <a:spcPct val="0"/>
                </a:spcBef>
              </a:pPr>
              <a:t>1</a:t>
            </a:fld>
            <a:endParaRPr lang="en-US" altLang="en-US">
              <a:latin typeface="Palatino Linotype" panose="02040502050505030304" pitchFamily="18" charset="0"/>
            </a:endParaRPr>
          </a:p>
        </p:txBody>
      </p:sp>
    </p:spTree>
    <p:extLst>
      <p:ext uri="{BB962C8B-B14F-4D97-AF65-F5344CB8AC3E}">
        <p14:creationId xmlns:p14="http://schemas.microsoft.com/office/powerpoint/2010/main" val="41101182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en-US" dirty="0"/>
              <a:t>In science, a </a:t>
            </a:r>
            <a:r>
              <a:rPr lang="en-GB" altLang="en-US" b="1" dirty="0"/>
              <a:t>theory</a:t>
            </a:r>
            <a:r>
              <a:rPr lang="en-GB" altLang="en-US" dirty="0"/>
              <a:t> is an explanation that has been derived from repeated and verifiable tests undertaken through </a:t>
            </a:r>
            <a:r>
              <a:rPr lang="en-GB" altLang="en-US"/>
              <a:t>use of the </a:t>
            </a:r>
            <a:r>
              <a:rPr lang="en-GB" altLang="en-US" dirty="0"/>
              <a:t>scientific method. Established theories are based on the best scientific knowledge of the time and must withstand rigorous scrutiny by other scientists. This is not the same as the common (vernacular) use of the word theory outside of science which could infer a guess or idea.</a:t>
            </a:r>
          </a:p>
        </p:txBody>
      </p:sp>
      <p:sp>
        <p:nvSpPr>
          <p:cNvPr id="71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90F921ED-7EC3-41EC-860D-2E23383227BA}" type="slidenum">
              <a:rPr lang="en-US" altLang="en-US" smtClean="0"/>
              <a:pPr/>
              <a:t>10</a:t>
            </a:fld>
            <a:endParaRPr lang="en-US" altLang="en-US"/>
          </a:p>
        </p:txBody>
      </p:sp>
    </p:spTree>
    <p:extLst>
      <p:ext uri="{BB962C8B-B14F-4D97-AF65-F5344CB8AC3E}">
        <p14:creationId xmlns:p14="http://schemas.microsoft.com/office/powerpoint/2010/main" val="2725126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94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A1B96F8D-4AF2-425F-8885-EA4F309DD263}" type="slidenum">
              <a:rPr lang="en-US" altLang="en-US" smtClean="0">
                <a:latin typeface="Palatino Linotype" panose="02040502050505030304" pitchFamily="18" charset="0"/>
              </a:rPr>
              <a:pPr>
                <a:spcBef>
                  <a:spcPct val="0"/>
                </a:spcBef>
              </a:pPr>
              <a:t>11</a:t>
            </a:fld>
            <a:endParaRPr lang="en-US" altLang="en-US">
              <a:latin typeface="Palatino Linotype" panose="02040502050505030304"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a:p>
        </p:txBody>
      </p:sp>
      <p:sp>
        <p:nvSpPr>
          <p:cNvPr id="71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90F921ED-7EC3-41EC-860D-2E23383227BA}" type="slidenum">
              <a:rPr lang="en-US" altLang="en-US" smtClean="0"/>
              <a:pPr/>
              <a:t>2</a:t>
            </a:fld>
            <a:endParaRPr lang="en-US" altLang="en-US"/>
          </a:p>
        </p:txBody>
      </p:sp>
    </p:spTree>
    <p:extLst>
      <p:ext uri="{BB962C8B-B14F-4D97-AF65-F5344CB8AC3E}">
        <p14:creationId xmlns:p14="http://schemas.microsoft.com/office/powerpoint/2010/main" val="40621056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a:p>
        </p:txBody>
      </p:sp>
      <p:sp>
        <p:nvSpPr>
          <p:cNvPr id="71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90F921ED-7EC3-41EC-860D-2E23383227BA}" type="slidenum">
              <a:rPr lang="en-US" altLang="en-US" smtClean="0"/>
              <a:pPr/>
              <a:t>3</a:t>
            </a:fld>
            <a:endParaRPr lang="en-US" altLang="en-US"/>
          </a:p>
        </p:txBody>
      </p:sp>
    </p:spTree>
    <p:extLst>
      <p:ext uri="{BB962C8B-B14F-4D97-AF65-F5344CB8AC3E}">
        <p14:creationId xmlns:p14="http://schemas.microsoft.com/office/powerpoint/2010/main" val="23370682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a:p>
        </p:txBody>
      </p:sp>
      <p:sp>
        <p:nvSpPr>
          <p:cNvPr id="71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90F921ED-7EC3-41EC-860D-2E23383227BA}" type="slidenum">
              <a:rPr lang="en-US" altLang="en-US" smtClean="0"/>
              <a:pPr/>
              <a:t>4</a:t>
            </a:fld>
            <a:endParaRPr lang="en-US" altLang="en-US"/>
          </a:p>
        </p:txBody>
      </p:sp>
    </p:spTree>
    <p:extLst>
      <p:ext uri="{BB962C8B-B14F-4D97-AF65-F5344CB8AC3E}">
        <p14:creationId xmlns:p14="http://schemas.microsoft.com/office/powerpoint/2010/main" val="23265154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a:p>
        </p:txBody>
      </p:sp>
      <p:sp>
        <p:nvSpPr>
          <p:cNvPr id="71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90F921ED-7EC3-41EC-860D-2E23383227BA}" type="slidenum">
              <a:rPr lang="en-US" altLang="en-US" smtClean="0"/>
              <a:pPr/>
              <a:t>5</a:t>
            </a:fld>
            <a:endParaRPr lang="en-US" altLang="en-US"/>
          </a:p>
        </p:txBody>
      </p:sp>
    </p:spTree>
    <p:extLst>
      <p:ext uri="{BB962C8B-B14F-4D97-AF65-F5344CB8AC3E}">
        <p14:creationId xmlns:p14="http://schemas.microsoft.com/office/powerpoint/2010/main" val="8934991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a:p>
        </p:txBody>
      </p:sp>
      <p:sp>
        <p:nvSpPr>
          <p:cNvPr id="71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90F921ED-7EC3-41EC-860D-2E23383227BA}" type="slidenum">
              <a:rPr lang="en-US" altLang="en-US" smtClean="0"/>
              <a:pPr/>
              <a:t>6</a:t>
            </a:fld>
            <a:endParaRPr lang="en-US" altLang="en-US"/>
          </a:p>
        </p:txBody>
      </p:sp>
    </p:spTree>
    <p:extLst>
      <p:ext uri="{BB962C8B-B14F-4D97-AF65-F5344CB8AC3E}">
        <p14:creationId xmlns:p14="http://schemas.microsoft.com/office/powerpoint/2010/main" val="23209637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a:p>
        </p:txBody>
      </p:sp>
      <p:sp>
        <p:nvSpPr>
          <p:cNvPr id="71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90F921ED-7EC3-41EC-860D-2E23383227BA}" type="slidenum">
              <a:rPr lang="en-US" altLang="en-US" smtClean="0"/>
              <a:pPr/>
              <a:t>7</a:t>
            </a:fld>
            <a:endParaRPr lang="en-US" altLang="en-US"/>
          </a:p>
        </p:txBody>
      </p:sp>
    </p:spTree>
    <p:extLst>
      <p:ext uri="{BB962C8B-B14F-4D97-AF65-F5344CB8AC3E}">
        <p14:creationId xmlns:p14="http://schemas.microsoft.com/office/powerpoint/2010/main" val="372593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a:p>
        </p:txBody>
      </p:sp>
      <p:sp>
        <p:nvSpPr>
          <p:cNvPr id="71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90F921ED-7EC3-41EC-860D-2E23383227BA}" type="slidenum">
              <a:rPr lang="en-US" altLang="en-US" smtClean="0"/>
              <a:pPr/>
              <a:t>8</a:t>
            </a:fld>
            <a:endParaRPr lang="en-US" altLang="en-US"/>
          </a:p>
        </p:txBody>
      </p:sp>
    </p:spTree>
    <p:extLst>
      <p:ext uri="{BB962C8B-B14F-4D97-AF65-F5344CB8AC3E}">
        <p14:creationId xmlns:p14="http://schemas.microsoft.com/office/powerpoint/2010/main" val="22645536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a:p>
        </p:txBody>
      </p:sp>
      <p:sp>
        <p:nvSpPr>
          <p:cNvPr id="71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Palatino Linotype" panose="02040502050505030304" pitchFamily="18" charset="0"/>
                <a:ea typeface="MS PGothic" panose="020B0600070205080204" pitchFamily="34" charset="-128"/>
              </a:defRPr>
            </a:lvl1pPr>
            <a:lvl2pPr marL="742950" indent="-285750">
              <a:defRPr>
                <a:solidFill>
                  <a:schemeClr val="tx1"/>
                </a:solidFill>
                <a:latin typeface="Palatino Linotype" panose="02040502050505030304" pitchFamily="18" charset="0"/>
                <a:ea typeface="MS PGothic" panose="020B0600070205080204" pitchFamily="34" charset="-128"/>
              </a:defRPr>
            </a:lvl2pPr>
            <a:lvl3pPr marL="1143000" indent="-228600">
              <a:defRPr>
                <a:solidFill>
                  <a:schemeClr val="tx1"/>
                </a:solidFill>
                <a:latin typeface="Palatino Linotype" panose="02040502050505030304" pitchFamily="18" charset="0"/>
                <a:ea typeface="MS PGothic" panose="020B0600070205080204" pitchFamily="34" charset="-128"/>
              </a:defRPr>
            </a:lvl3pPr>
            <a:lvl4pPr marL="1600200" indent="-228600">
              <a:defRPr>
                <a:solidFill>
                  <a:schemeClr val="tx1"/>
                </a:solidFill>
                <a:latin typeface="Palatino Linotype" panose="02040502050505030304" pitchFamily="18" charset="0"/>
                <a:ea typeface="MS PGothic" panose="020B0600070205080204" pitchFamily="34" charset="-128"/>
              </a:defRPr>
            </a:lvl4pPr>
            <a:lvl5pPr marL="2057400" indent="-228600">
              <a:defRPr>
                <a:solidFill>
                  <a:schemeClr val="tx1"/>
                </a:solidFill>
                <a:latin typeface="Palatino Linotype" panose="02040502050505030304" pitchFamily="18"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Palatino Linotype" panose="02040502050505030304" pitchFamily="18" charset="0"/>
                <a:ea typeface="MS PGothic" panose="020B0600070205080204" pitchFamily="34" charset="-128"/>
              </a:defRPr>
            </a:lvl9pPr>
          </a:lstStyle>
          <a:p>
            <a:fld id="{90F921ED-7EC3-41EC-860D-2E23383227BA}" type="slidenum">
              <a:rPr lang="en-US" altLang="en-US" smtClean="0"/>
              <a:pPr/>
              <a:t>9</a:t>
            </a:fld>
            <a:endParaRPr lang="en-US" altLang="en-US"/>
          </a:p>
        </p:txBody>
      </p:sp>
    </p:spTree>
    <p:extLst>
      <p:ext uri="{BB962C8B-B14F-4D97-AF65-F5344CB8AC3E}">
        <p14:creationId xmlns:p14="http://schemas.microsoft.com/office/powerpoint/2010/main" val="22858238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lstStyle>
            <a:lvl1pPr>
              <a:lnSpc>
                <a:spcPct val="100000"/>
              </a:lnSpc>
              <a:defRPr sz="8000"/>
            </a:lvl1pPr>
          </a:lstStyle>
          <a:p>
            <a:r>
              <a:rPr lang="en-GB"/>
              <a:t>Click to edit Master title style</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dirty="0"/>
          </a:p>
        </p:txBody>
      </p:sp>
      <p:sp>
        <p:nvSpPr>
          <p:cNvPr id="4" name="Date Placeholder 3">
            <a:extLst>
              <a:ext uri="{FF2B5EF4-FFF2-40B4-BE49-F238E27FC236}">
                <a16:creationId xmlns:a16="http://schemas.microsoft.com/office/drawing/2014/main" id="{C5D99D3D-7774-4B20-A8D9-9E81170BC1B5}"/>
              </a:ext>
            </a:extLst>
          </p:cNvPr>
          <p:cNvSpPr>
            <a:spLocks noGrp="1"/>
          </p:cNvSpPr>
          <p:nvPr>
            <p:ph type="dt" sz="half" idx="10"/>
          </p:nvPr>
        </p:nvSpPr>
        <p:spPr/>
        <p:txBody>
          <a:bodyPr/>
          <a:lstStyle>
            <a:lvl1pPr>
              <a:defRPr/>
            </a:lvl1pPr>
          </a:lstStyle>
          <a:p>
            <a:pPr>
              <a:defRPr/>
            </a:pPr>
            <a:fld id="{C025F4DE-DE62-4664-8306-F70DC6AB5CC5}" type="datetime4">
              <a:rPr lang="en-US" altLang="en-US"/>
              <a:pPr>
                <a:defRPr/>
              </a:pPr>
              <a:t>September 25, 2019</a:t>
            </a:fld>
            <a:endParaRPr lang="en-US" altLang="en-US"/>
          </a:p>
        </p:txBody>
      </p:sp>
      <p:sp>
        <p:nvSpPr>
          <p:cNvPr id="5" name="Footer Placeholder 4">
            <a:extLst>
              <a:ext uri="{FF2B5EF4-FFF2-40B4-BE49-F238E27FC236}">
                <a16:creationId xmlns:a16="http://schemas.microsoft.com/office/drawing/2014/main" id="{A514F7AB-FBC4-41C9-81CE-6AE39C85DDD7}"/>
              </a:ext>
            </a:extLst>
          </p:cNvPr>
          <p:cNvSpPr>
            <a:spLocks noGrp="1"/>
          </p:cNvSpPr>
          <p:nvPr>
            <p:ph type="ftr" sz="quarter" idx="11"/>
          </p:nvPr>
        </p:nvSpPr>
        <p:spPr/>
        <p:txBody>
          <a:bodyPr/>
          <a:lstStyle>
            <a:lvl1pPr>
              <a:defRPr/>
            </a:lvl1pPr>
          </a:lstStyle>
          <a:p>
            <a:pPr>
              <a:defRPr/>
            </a:pPr>
            <a:r>
              <a:rPr lang="en-US"/>
              <a:t>Footer Text</a:t>
            </a:r>
            <a:endParaRPr lang="en-US" dirty="0"/>
          </a:p>
        </p:txBody>
      </p:sp>
      <p:sp>
        <p:nvSpPr>
          <p:cNvPr id="6" name="Slide Number Placeholder 5">
            <a:extLst>
              <a:ext uri="{FF2B5EF4-FFF2-40B4-BE49-F238E27FC236}">
                <a16:creationId xmlns:a16="http://schemas.microsoft.com/office/drawing/2014/main" id="{CCB1E020-495E-4E9B-83FB-2BDCF516A57F}"/>
              </a:ext>
            </a:extLst>
          </p:cNvPr>
          <p:cNvSpPr>
            <a:spLocks noGrp="1"/>
          </p:cNvSpPr>
          <p:nvPr>
            <p:ph type="sldNum" sz="quarter" idx="12"/>
          </p:nvPr>
        </p:nvSpPr>
        <p:spPr/>
        <p:txBody>
          <a:bodyPr/>
          <a:lstStyle>
            <a:lvl1pPr>
              <a:defRPr/>
            </a:lvl1pPr>
          </a:lstStyle>
          <a:p>
            <a:pPr>
              <a:defRPr/>
            </a:pPr>
            <a:fld id="{A20A47BC-92AB-4FE7-8801-E13560E06EAE}" type="slidenum">
              <a:rPr lang="en-US" altLang="en-US"/>
              <a:pPr>
                <a:defRPr/>
              </a:pPr>
              <a:t>‹#›</a:t>
            </a:fld>
            <a:endParaRPr lang="en-US" altLang="en-US"/>
          </a:p>
        </p:txBody>
      </p:sp>
    </p:spTree>
    <p:extLst>
      <p:ext uri="{BB962C8B-B14F-4D97-AF65-F5344CB8AC3E}">
        <p14:creationId xmlns:p14="http://schemas.microsoft.com/office/powerpoint/2010/main" val="2714108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C5D99D3D-7774-4B20-A8D9-9E81170BC1B5}"/>
              </a:ext>
            </a:extLst>
          </p:cNvPr>
          <p:cNvSpPr>
            <a:spLocks noGrp="1"/>
          </p:cNvSpPr>
          <p:nvPr>
            <p:ph type="dt" sz="half" idx="10"/>
          </p:nvPr>
        </p:nvSpPr>
        <p:spPr/>
        <p:txBody>
          <a:bodyPr/>
          <a:lstStyle>
            <a:lvl1pPr>
              <a:defRPr/>
            </a:lvl1pPr>
          </a:lstStyle>
          <a:p>
            <a:pPr>
              <a:defRPr/>
            </a:pPr>
            <a:fld id="{579F521C-D87E-4398-9205-5D8C8A9EC69F}" type="datetime4">
              <a:rPr lang="en-US" altLang="en-US"/>
              <a:pPr>
                <a:defRPr/>
              </a:pPr>
              <a:t>September 25, 2019</a:t>
            </a:fld>
            <a:endParaRPr lang="en-US" altLang="en-US"/>
          </a:p>
        </p:txBody>
      </p:sp>
      <p:sp>
        <p:nvSpPr>
          <p:cNvPr id="5" name="Footer Placeholder 4">
            <a:extLst>
              <a:ext uri="{FF2B5EF4-FFF2-40B4-BE49-F238E27FC236}">
                <a16:creationId xmlns:a16="http://schemas.microsoft.com/office/drawing/2014/main" id="{A514F7AB-FBC4-41C9-81CE-6AE39C85DDD7}"/>
              </a:ext>
            </a:extLst>
          </p:cNvPr>
          <p:cNvSpPr>
            <a:spLocks noGrp="1"/>
          </p:cNvSpPr>
          <p:nvPr>
            <p:ph type="ftr" sz="quarter" idx="11"/>
          </p:nvPr>
        </p:nvSpPr>
        <p:spPr/>
        <p:txBody>
          <a:bodyPr/>
          <a:lstStyle>
            <a:lvl1pPr>
              <a:defRPr/>
            </a:lvl1pPr>
          </a:lstStyle>
          <a:p>
            <a:pPr>
              <a:defRPr/>
            </a:pPr>
            <a:r>
              <a:rPr lang="en-US"/>
              <a:t>Footer Text</a:t>
            </a:r>
            <a:endParaRPr lang="en-US" dirty="0"/>
          </a:p>
        </p:txBody>
      </p:sp>
      <p:sp>
        <p:nvSpPr>
          <p:cNvPr id="6" name="Slide Number Placeholder 5">
            <a:extLst>
              <a:ext uri="{FF2B5EF4-FFF2-40B4-BE49-F238E27FC236}">
                <a16:creationId xmlns:a16="http://schemas.microsoft.com/office/drawing/2014/main" id="{CCB1E020-495E-4E9B-83FB-2BDCF516A57F}"/>
              </a:ext>
            </a:extLst>
          </p:cNvPr>
          <p:cNvSpPr>
            <a:spLocks noGrp="1"/>
          </p:cNvSpPr>
          <p:nvPr>
            <p:ph type="sldNum" sz="quarter" idx="12"/>
          </p:nvPr>
        </p:nvSpPr>
        <p:spPr/>
        <p:txBody>
          <a:bodyPr/>
          <a:lstStyle>
            <a:lvl1pPr>
              <a:defRPr/>
            </a:lvl1pPr>
          </a:lstStyle>
          <a:p>
            <a:pPr>
              <a:defRPr/>
            </a:pPr>
            <a:fld id="{B73D69A1-793E-418D-A175-6F5DF5082BFD}" type="slidenum">
              <a:rPr lang="en-US" altLang="en-US"/>
              <a:pPr>
                <a:defRPr/>
              </a:pPr>
              <a:t>‹#›</a:t>
            </a:fld>
            <a:endParaRPr lang="en-US" altLang="en-US"/>
          </a:p>
        </p:txBody>
      </p:sp>
    </p:spTree>
    <p:extLst>
      <p:ext uri="{BB962C8B-B14F-4D97-AF65-F5344CB8AC3E}">
        <p14:creationId xmlns:p14="http://schemas.microsoft.com/office/powerpoint/2010/main" val="25036447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C5D99D3D-7774-4B20-A8D9-9E81170BC1B5}"/>
              </a:ext>
            </a:extLst>
          </p:cNvPr>
          <p:cNvSpPr>
            <a:spLocks noGrp="1"/>
          </p:cNvSpPr>
          <p:nvPr>
            <p:ph type="dt" sz="half" idx="10"/>
          </p:nvPr>
        </p:nvSpPr>
        <p:spPr/>
        <p:txBody>
          <a:bodyPr/>
          <a:lstStyle>
            <a:lvl1pPr>
              <a:defRPr/>
            </a:lvl1pPr>
          </a:lstStyle>
          <a:p>
            <a:pPr>
              <a:defRPr/>
            </a:pPr>
            <a:fld id="{993A1C45-5ED2-4DE7-921C-EDEA9294A3B1}" type="datetime4">
              <a:rPr lang="en-US" altLang="en-US"/>
              <a:pPr>
                <a:defRPr/>
              </a:pPr>
              <a:t>September 25, 2019</a:t>
            </a:fld>
            <a:endParaRPr lang="en-US" altLang="en-US"/>
          </a:p>
        </p:txBody>
      </p:sp>
      <p:sp>
        <p:nvSpPr>
          <p:cNvPr id="5" name="Footer Placeholder 4">
            <a:extLst>
              <a:ext uri="{FF2B5EF4-FFF2-40B4-BE49-F238E27FC236}">
                <a16:creationId xmlns:a16="http://schemas.microsoft.com/office/drawing/2014/main" id="{A514F7AB-FBC4-41C9-81CE-6AE39C85DDD7}"/>
              </a:ext>
            </a:extLst>
          </p:cNvPr>
          <p:cNvSpPr>
            <a:spLocks noGrp="1"/>
          </p:cNvSpPr>
          <p:nvPr>
            <p:ph type="ftr" sz="quarter" idx="11"/>
          </p:nvPr>
        </p:nvSpPr>
        <p:spPr/>
        <p:txBody>
          <a:bodyPr/>
          <a:lstStyle>
            <a:lvl1pPr>
              <a:defRPr/>
            </a:lvl1pPr>
          </a:lstStyle>
          <a:p>
            <a:pPr>
              <a:defRPr/>
            </a:pPr>
            <a:r>
              <a:rPr lang="en-US"/>
              <a:t>Footer Text</a:t>
            </a:r>
            <a:endParaRPr lang="en-US" dirty="0"/>
          </a:p>
        </p:txBody>
      </p:sp>
      <p:sp>
        <p:nvSpPr>
          <p:cNvPr id="6" name="Slide Number Placeholder 5">
            <a:extLst>
              <a:ext uri="{FF2B5EF4-FFF2-40B4-BE49-F238E27FC236}">
                <a16:creationId xmlns:a16="http://schemas.microsoft.com/office/drawing/2014/main" id="{CCB1E020-495E-4E9B-83FB-2BDCF516A57F}"/>
              </a:ext>
            </a:extLst>
          </p:cNvPr>
          <p:cNvSpPr>
            <a:spLocks noGrp="1"/>
          </p:cNvSpPr>
          <p:nvPr>
            <p:ph type="sldNum" sz="quarter" idx="12"/>
          </p:nvPr>
        </p:nvSpPr>
        <p:spPr/>
        <p:txBody>
          <a:bodyPr/>
          <a:lstStyle>
            <a:lvl1pPr>
              <a:defRPr/>
            </a:lvl1pPr>
          </a:lstStyle>
          <a:p>
            <a:pPr>
              <a:defRPr/>
            </a:pPr>
            <a:fld id="{2B31279A-64C9-4555-A06B-1C6E14AC642B}" type="slidenum">
              <a:rPr lang="en-US" altLang="en-US"/>
              <a:pPr>
                <a:defRPr/>
              </a:pPr>
              <a:t>‹#›</a:t>
            </a:fld>
            <a:endParaRPr lang="en-US" altLang="en-US"/>
          </a:p>
        </p:txBody>
      </p:sp>
    </p:spTree>
    <p:extLst>
      <p:ext uri="{BB962C8B-B14F-4D97-AF65-F5344CB8AC3E}">
        <p14:creationId xmlns:p14="http://schemas.microsoft.com/office/powerpoint/2010/main" val="22617521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a:extLst>
              <a:ext uri="{FF2B5EF4-FFF2-40B4-BE49-F238E27FC236}">
                <a16:creationId xmlns:a16="http://schemas.microsoft.com/office/drawing/2014/main" id="{C5D99D3D-7774-4B20-A8D9-9E81170BC1B5}"/>
              </a:ext>
            </a:extLst>
          </p:cNvPr>
          <p:cNvSpPr>
            <a:spLocks noGrp="1"/>
          </p:cNvSpPr>
          <p:nvPr>
            <p:ph type="dt" sz="half" idx="10"/>
          </p:nvPr>
        </p:nvSpPr>
        <p:spPr/>
        <p:txBody>
          <a:bodyPr/>
          <a:lstStyle>
            <a:lvl1pPr>
              <a:defRPr/>
            </a:lvl1pPr>
          </a:lstStyle>
          <a:p>
            <a:pPr>
              <a:defRPr/>
            </a:pPr>
            <a:fld id="{04A77148-EE83-49A0-9CE1-D8A7FA614107}" type="datetime4">
              <a:rPr lang="en-US" altLang="en-US"/>
              <a:pPr>
                <a:defRPr/>
              </a:pPr>
              <a:t>September 25, 2019</a:t>
            </a:fld>
            <a:endParaRPr lang="en-US" altLang="en-US"/>
          </a:p>
        </p:txBody>
      </p:sp>
      <p:sp>
        <p:nvSpPr>
          <p:cNvPr id="5" name="Footer Placeholder 4">
            <a:extLst>
              <a:ext uri="{FF2B5EF4-FFF2-40B4-BE49-F238E27FC236}">
                <a16:creationId xmlns:a16="http://schemas.microsoft.com/office/drawing/2014/main" id="{A514F7AB-FBC4-41C9-81CE-6AE39C85DDD7}"/>
              </a:ext>
            </a:extLst>
          </p:cNvPr>
          <p:cNvSpPr>
            <a:spLocks noGrp="1"/>
          </p:cNvSpPr>
          <p:nvPr>
            <p:ph type="ftr" sz="quarter" idx="11"/>
          </p:nvPr>
        </p:nvSpPr>
        <p:spPr/>
        <p:txBody>
          <a:bodyPr/>
          <a:lstStyle>
            <a:lvl1pPr>
              <a:defRPr/>
            </a:lvl1pPr>
          </a:lstStyle>
          <a:p>
            <a:pPr>
              <a:defRPr/>
            </a:pPr>
            <a:r>
              <a:rPr lang="en-US"/>
              <a:t>Footer Text</a:t>
            </a:r>
            <a:endParaRPr lang="en-US" dirty="0"/>
          </a:p>
        </p:txBody>
      </p:sp>
      <p:sp>
        <p:nvSpPr>
          <p:cNvPr id="6" name="Slide Number Placeholder 5">
            <a:extLst>
              <a:ext uri="{FF2B5EF4-FFF2-40B4-BE49-F238E27FC236}">
                <a16:creationId xmlns:a16="http://schemas.microsoft.com/office/drawing/2014/main" id="{CCB1E020-495E-4E9B-83FB-2BDCF516A57F}"/>
              </a:ext>
            </a:extLst>
          </p:cNvPr>
          <p:cNvSpPr>
            <a:spLocks noGrp="1"/>
          </p:cNvSpPr>
          <p:nvPr>
            <p:ph type="sldNum" sz="quarter" idx="12"/>
          </p:nvPr>
        </p:nvSpPr>
        <p:spPr/>
        <p:txBody>
          <a:bodyPr/>
          <a:lstStyle>
            <a:lvl1pPr>
              <a:defRPr/>
            </a:lvl1pPr>
          </a:lstStyle>
          <a:p>
            <a:pPr>
              <a:defRPr/>
            </a:pPr>
            <a:fld id="{8851801F-1D94-45D6-B80D-23EAEB9882BD}" type="slidenum">
              <a:rPr lang="en-US" altLang="en-US"/>
              <a:pPr>
                <a:defRPr/>
              </a:pPr>
              <a:t>‹#›</a:t>
            </a:fld>
            <a:endParaRPr lang="en-US" altLang="en-US"/>
          </a:p>
        </p:txBody>
      </p:sp>
    </p:spTree>
    <p:extLst>
      <p:ext uri="{BB962C8B-B14F-4D97-AF65-F5344CB8AC3E}">
        <p14:creationId xmlns:p14="http://schemas.microsoft.com/office/powerpoint/2010/main" val="25361816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65F37A94-8E81-42A6-9128-8D463246BFA9}"/>
              </a:ext>
            </a:extLst>
          </p:cNvPr>
          <p:cNvSpPr/>
          <p:nvPr/>
        </p:nvSpPr>
        <p:spPr>
          <a:xfrm>
            <a:off x="4495800" y="3924300"/>
            <a:ext cx="84138" cy="84138"/>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 name="Oval 4">
            <a:extLst>
              <a:ext uri="{FF2B5EF4-FFF2-40B4-BE49-F238E27FC236}">
                <a16:creationId xmlns:a16="http://schemas.microsoft.com/office/drawing/2014/main" id="{333448B5-6CB9-4245-BB3F-38DE05E560DA}"/>
              </a:ext>
            </a:extLst>
          </p:cNvPr>
          <p:cNvSpPr/>
          <p:nvPr/>
        </p:nvSpPr>
        <p:spPr>
          <a:xfrm>
            <a:off x="4695825" y="3924300"/>
            <a:ext cx="84138" cy="84138"/>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 name="Oval 5">
            <a:extLst>
              <a:ext uri="{FF2B5EF4-FFF2-40B4-BE49-F238E27FC236}">
                <a16:creationId xmlns:a16="http://schemas.microsoft.com/office/drawing/2014/main" id="{1BE2D9FB-12EC-446A-AABB-277C2566EA28}"/>
              </a:ext>
            </a:extLst>
          </p:cNvPr>
          <p:cNvSpPr/>
          <p:nvPr/>
        </p:nvSpPr>
        <p:spPr>
          <a:xfrm>
            <a:off x="4297363" y="3924300"/>
            <a:ext cx="84137" cy="84138"/>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 name="Title 1"/>
          <p:cNvSpPr>
            <a:spLocks noGrp="1"/>
          </p:cNvSpPr>
          <p:nvPr>
            <p:ph type="title"/>
          </p:nvPr>
        </p:nvSpPr>
        <p:spPr>
          <a:xfrm>
            <a:off x="722313" y="1371600"/>
            <a:ext cx="7772400" cy="2505075"/>
          </a:xfrm>
        </p:spPr>
        <p:txBody>
          <a:bodyPr/>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n-GB"/>
              <a:t>Click to edit Master title style</a:t>
            </a:r>
            <a:endParaRPr lang="en-US" dirty="0"/>
          </a:p>
        </p:txBody>
      </p:sp>
      <p:sp>
        <p:nvSpPr>
          <p:cNvPr id="3" name="Text Placeholder 2"/>
          <p:cNvSpPr>
            <a:spLocks noGrp="1"/>
          </p:cNvSpPr>
          <p:nvPr>
            <p:ph type="body" idx="1"/>
          </p:nvPr>
        </p:nvSpPr>
        <p:spPr>
          <a:xfrm>
            <a:off x="722313" y="4068763"/>
            <a:ext cx="7772400" cy="1131887"/>
          </a:xfrm>
        </p:spPr>
        <p:txBody>
          <a:bodyPr/>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7" name="Date Placeholder 3">
            <a:extLst>
              <a:ext uri="{FF2B5EF4-FFF2-40B4-BE49-F238E27FC236}">
                <a16:creationId xmlns:a16="http://schemas.microsoft.com/office/drawing/2014/main" id="{33724A67-1741-421E-AD2E-A5F6B5FC2F45}"/>
              </a:ext>
            </a:extLst>
          </p:cNvPr>
          <p:cNvSpPr>
            <a:spLocks noGrp="1"/>
          </p:cNvSpPr>
          <p:nvPr>
            <p:ph type="dt" sz="half" idx="10"/>
          </p:nvPr>
        </p:nvSpPr>
        <p:spPr/>
        <p:txBody>
          <a:bodyPr/>
          <a:lstStyle>
            <a:lvl1pPr>
              <a:defRPr/>
            </a:lvl1pPr>
          </a:lstStyle>
          <a:p>
            <a:pPr>
              <a:defRPr/>
            </a:pPr>
            <a:fld id="{F7643469-8430-44B5-955B-5A551FE7721E}" type="datetime4">
              <a:rPr lang="en-US" altLang="en-US"/>
              <a:pPr>
                <a:defRPr/>
              </a:pPr>
              <a:t>September 25, 2019</a:t>
            </a:fld>
            <a:endParaRPr lang="en-US" altLang="en-US"/>
          </a:p>
        </p:txBody>
      </p:sp>
      <p:sp>
        <p:nvSpPr>
          <p:cNvPr id="8" name="Footer Placeholder 4">
            <a:extLst>
              <a:ext uri="{FF2B5EF4-FFF2-40B4-BE49-F238E27FC236}">
                <a16:creationId xmlns:a16="http://schemas.microsoft.com/office/drawing/2014/main" id="{F8CF7F1E-038C-453D-9B87-81779CC661CE}"/>
              </a:ext>
            </a:extLst>
          </p:cNvPr>
          <p:cNvSpPr>
            <a:spLocks noGrp="1"/>
          </p:cNvSpPr>
          <p:nvPr>
            <p:ph type="ftr" sz="quarter" idx="11"/>
          </p:nvPr>
        </p:nvSpPr>
        <p:spPr/>
        <p:txBody>
          <a:bodyPr/>
          <a:lstStyle>
            <a:lvl1pPr>
              <a:defRPr/>
            </a:lvl1pPr>
          </a:lstStyle>
          <a:p>
            <a:pPr>
              <a:defRPr/>
            </a:pPr>
            <a:r>
              <a:rPr lang="en-US"/>
              <a:t>Footer Text</a:t>
            </a:r>
          </a:p>
        </p:txBody>
      </p:sp>
      <p:sp>
        <p:nvSpPr>
          <p:cNvPr id="9" name="Slide Number Placeholder 5">
            <a:extLst>
              <a:ext uri="{FF2B5EF4-FFF2-40B4-BE49-F238E27FC236}">
                <a16:creationId xmlns:a16="http://schemas.microsoft.com/office/drawing/2014/main" id="{22781BF6-EAF3-4982-8FBD-8B8E04FD9C56}"/>
              </a:ext>
            </a:extLst>
          </p:cNvPr>
          <p:cNvSpPr>
            <a:spLocks noGrp="1"/>
          </p:cNvSpPr>
          <p:nvPr>
            <p:ph type="sldNum" sz="quarter" idx="12"/>
          </p:nvPr>
        </p:nvSpPr>
        <p:spPr/>
        <p:txBody>
          <a:bodyPr/>
          <a:lstStyle>
            <a:lvl1pPr>
              <a:defRPr/>
            </a:lvl1pPr>
          </a:lstStyle>
          <a:p>
            <a:pPr>
              <a:defRPr/>
            </a:pPr>
            <a:fld id="{984F3C5B-1B0C-41A2-950E-3CC352B1092C}" type="slidenum">
              <a:rPr lang="en-US" altLang="en-US"/>
              <a:pPr>
                <a:defRPr/>
              </a:pPr>
              <a:t>‹#›</a:t>
            </a:fld>
            <a:endParaRPr lang="en-US" altLang="en-US"/>
          </a:p>
        </p:txBody>
      </p:sp>
    </p:spTree>
    <p:extLst>
      <p:ext uri="{BB962C8B-B14F-4D97-AF65-F5344CB8AC3E}">
        <p14:creationId xmlns:p14="http://schemas.microsoft.com/office/powerpoint/2010/main" val="37686031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9" name="Content Placeholder 8"/>
          <p:cNvSpPr>
            <a:spLocks noGrp="1"/>
          </p:cNvSpPr>
          <p:nvPr>
            <p:ph sz="quarter" idx="13"/>
          </p:nvPr>
        </p:nvSpPr>
        <p:spPr>
          <a:xfrm>
            <a:off x="365760" y="1600200"/>
            <a:ext cx="4041648" cy="452628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3">
            <a:extLst>
              <a:ext uri="{FF2B5EF4-FFF2-40B4-BE49-F238E27FC236}">
                <a16:creationId xmlns:a16="http://schemas.microsoft.com/office/drawing/2014/main" id="{C5D99D3D-7774-4B20-A8D9-9E81170BC1B5}"/>
              </a:ext>
            </a:extLst>
          </p:cNvPr>
          <p:cNvSpPr>
            <a:spLocks noGrp="1"/>
          </p:cNvSpPr>
          <p:nvPr>
            <p:ph type="dt" sz="half" idx="14"/>
          </p:nvPr>
        </p:nvSpPr>
        <p:spPr/>
        <p:txBody>
          <a:bodyPr/>
          <a:lstStyle>
            <a:lvl1pPr>
              <a:defRPr/>
            </a:lvl1pPr>
          </a:lstStyle>
          <a:p>
            <a:pPr>
              <a:defRPr/>
            </a:pPr>
            <a:fld id="{6B6558C5-907A-4CEA-B0E5-05931D9EACBC}" type="datetime4">
              <a:rPr lang="en-US" altLang="en-US"/>
              <a:pPr>
                <a:defRPr/>
              </a:pPr>
              <a:t>September 25, 2019</a:t>
            </a:fld>
            <a:endParaRPr lang="en-US" altLang="en-US"/>
          </a:p>
        </p:txBody>
      </p:sp>
      <p:sp>
        <p:nvSpPr>
          <p:cNvPr id="6" name="Footer Placeholder 4">
            <a:extLst>
              <a:ext uri="{FF2B5EF4-FFF2-40B4-BE49-F238E27FC236}">
                <a16:creationId xmlns:a16="http://schemas.microsoft.com/office/drawing/2014/main" id="{A514F7AB-FBC4-41C9-81CE-6AE39C85DDD7}"/>
              </a:ext>
            </a:extLst>
          </p:cNvPr>
          <p:cNvSpPr>
            <a:spLocks noGrp="1"/>
          </p:cNvSpPr>
          <p:nvPr>
            <p:ph type="ftr" sz="quarter" idx="15"/>
          </p:nvPr>
        </p:nvSpPr>
        <p:spPr/>
        <p:txBody>
          <a:bodyPr/>
          <a:lstStyle>
            <a:lvl1pPr>
              <a:defRPr/>
            </a:lvl1pPr>
          </a:lstStyle>
          <a:p>
            <a:pPr>
              <a:defRPr/>
            </a:pPr>
            <a:r>
              <a:rPr lang="en-US"/>
              <a:t>Footer Text</a:t>
            </a:r>
            <a:endParaRPr lang="en-US" dirty="0"/>
          </a:p>
        </p:txBody>
      </p:sp>
      <p:sp>
        <p:nvSpPr>
          <p:cNvPr id="7" name="Slide Number Placeholder 5">
            <a:extLst>
              <a:ext uri="{FF2B5EF4-FFF2-40B4-BE49-F238E27FC236}">
                <a16:creationId xmlns:a16="http://schemas.microsoft.com/office/drawing/2014/main" id="{CCB1E020-495E-4E9B-83FB-2BDCF516A57F}"/>
              </a:ext>
            </a:extLst>
          </p:cNvPr>
          <p:cNvSpPr>
            <a:spLocks noGrp="1"/>
          </p:cNvSpPr>
          <p:nvPr>
            <p:ph type="sldNum" sz="quarter" idx="16"/>
          </p:nvPr>
        </p:nvSpPr>
        <p:spPr/>
        <p:txBody>
          <a:bodyPr/>
          <a:lstStyle>
            <a:lvl1pPr>
              <a:defRPr/>
            </a:lvl1pPr>
          </a:lstStyle>
          <a:p>
            <a:pPr>
              <a:defRPr/>
            </a:pPr>
            <a:fld id="{BAF3E6E7-68D8-4914-B043-B18318787B37}" type="slidenum">
              <a:rPr lang="en-US" altLang="en-US"/>
              <a:pPr>
                <a:defRPr/>
              </a:pPr>
              <a:t>‹#›</a:t>
            </a:fld>
            <a:endParaRPr lang="en-US" altLang="en-US"/>
          </a:p>
        </p:txBody>
      </p:sp>
    </p:spTree>
    <p:extLst>
      <p:ext uri="{BB962C8B-B14F-4D97-AF65-F5344CB8AC3E}">
        <p14:creationId xmlns:p14="http://schemas.microsoft.com/office/powerpoint/2010/main" val="15344330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11" name="Content Placeholder 10"/>
          <p:cNvSpPr>
            <a:spLocks noGrp="1"/>
          </p:cNvSpPr>
          <p:nvPr>
            <p:ph sz="quarter" idx="13"/>
          </p:nvPr>
        </p:nvSpPr>
        <p:spPr>
          <a:xfrm>
            <a:off x="457200" y="2212848"/>
            <a:ext cx="4041648" cy="3913632"/>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3">
            <a:extLst>
              <a:ext uri="{FF2B5EF4-FFF2-40B4-BE49-F238E27FC236}">
                <a16:creationId xmlns:a16="http://schemas.microsoft.com/office/drawing/2014/main" id="{C5D99D3D-7774-4B20-A8D9-9E81170BC1B5}"/>
              </a:ext>
            </a:extLst>
          </p:cNvPr>
          <p:cNvSpPr>
            <a:spLocks noGrp="1"/>
          </p:cNvSpPr>
          <p:nvPr>
            <p:ph type="dt" sz="half" idx="15"/>
          </p:nvPr>
        </p:nvSpPr>
        <p:spPr/>
        <p:txBody>
          <a:bodyPr/>
          <a:lstStyle>
            <a:lvl1pPr>
              <a:defRPr/>
            </a:lvl1pPr>
          </a:lstStyle>
          <a:p>
            <a:pPr>
              <a:defRPr/>
            </a:pPr>
            <a:fld id="{CFFAF4F2-1916-415E-9B16-6772B832A05E}" type="datetime4">
              <a:rPr lang="en-US" altLang="en-US"/>
              <a:pPr>
                <a:defRPr/>
              </a:pPr>
              <a:t>September 25, 2019</a:t>
            </a:fld>
            <a:endParaRPr lang="en-US" altLang="en-US"/>
          </a:p>
        </p:txBody>
      </p:sp>
      <p:sp>
        <p:nvSpPr>
          <p:cNvPr id="8" name="Footer Placeholder 4">
            <a:extLst>
              <a:ext uri="{FF2B5EF4-FFF2-40B4-BE49-F238E27FC236}">
                <a16:creationId xmlns:a16="http://schemas.microsoft.com/office/drawing/2014/main" id="{A514F7AB-FBC4-41C9-81CE-6AE39C85DDD7}"/>
              </a:ext>
            </a:extLst>
          </p:cNvPr>
          <p:cNvSpPr>
            <a:spLocks noGrp="1"/>
          </p:cNvSpPr>
          <p:nvPr>
            <p:ph type="ftr" sz="quarter" idx="16"/>
          </p:nvPr>
        </p:nvSpPr>
        <p:spPr/>
        <p:txBody>
          <a:bodyPr/>
          <a:lstStyle>
            <a:lvl1pPr>
              <a:defRPr/>
            </a:lvl1pPr>
          </a:lstStyle>
          <a:p>
            <a:pPr>
              <a:defRPr/>
            </a:pPr>
            <a:r>
              <a:rPr lang="en-US"/>
              <a:t>Footer Text</a:t>
            </a:r>
            <a:endParaRPr lang="en-US" dirty="0"/>
          </a:p>
        </p:txBody>
      </p:sp>
      <p:sp>
        <p:nvSpPr>
          <p:cNvPr id="9" name="Slide Number Placeholder 5">
            <a:extLst>
              <a:ext uri="{FF2B5EF4-FFF2-40B4-BE49-F238E27FC236}">
                <a16:creationId xmlns:a16="http://schemas.microsoft.com/office/drawing/2014/main" id="{CCB1E020-495E-4E9B-83FB-2BDCF516A57F}"/>
              </a:ext>
            </a:extLst>
          </p:cNvPr>
          <p:cNvSpPr>
            <a:spLocks noGrp="1"/>
          </p:cNvSpPr>
          <p:nvPr>
            <p:ph type="sldNum" sz="quarter" idx="17"/>
          </p:nvPr>
        </p:nvSpPr>
        <p:spPr/>
        <p:txBody>
          <a:bodyPr/>
          <a:lstStyle>
            <a:lvl1pPr>
              <a:defRPr/>
            </a:lvl1pPr>
          </a:lstStyle>
          <a:p>
            <a:pPr>
              <a:defRPr/>
            </a:pPr>
            <a:fld id="{3BA55146-914A-4B85-A97B-FC21E77DFBBB}" type="slidenum">
              <a:rPr lang="en-US" altLang="en-US"/>
              <a:pPr>
                <a:defRPr/>
              </a:pPr>
              <a:t>‹#›</a:t>
            </a:fld>
            <a:endParaRPr lang="en-US" altLang="en-US"/>
          </a:p>
        </p:txBody>
      </p:sp>
    </p:spTree>
    <p:extLst>
      <p:ext uri="{BB962C8B-B14F-4D97-AF65-F5344CB8AC3E}">
        <p14:creationId xmlns:p14="http://schemas.microsoft.com/office/powerpoint/2010/main" val="16490227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3">
            <a:extLst>
              <a:ext uri="{FF2B5EF4-FFF2-40B4-BE49-F238E27FC236}">
                <a16:creationId xmlns:a16="http://schemas.microsoft.com/office/drawing/2014/main" id="{C5D99D3D-7774-4B20-A8D9-9E81170BC1B5}"/>
              </a:ext>
            </a:extLst>
          </p:cNvPr>
          <p:cNvSpPr>
            <a:spLocks noGrp="1"/>
          </p:cNvSpPr>
          <p:nvPr>
            <p:ph type="dt" sz="half" idx="10"/>
          </p:nvPr>
        </p:nvSpPr>
        <p:spPr/>
        <p:txBody>
          <a:bodyPr/>
          <a:lstStyle>
            <a:lvl1pPr>
              <a:defRPr/>
            </a:lvl1pPr>
          </a:lstStyle>
          <a:p>
            <a:pPr>
              <a:defRPr/>
            </a:pPr>
            <a:fld id="{4ADB2F1E-AD08-46CF-9F49-9EDAA215A8B2}" type="datetime4">
              <a:rPr lang="en-US" altLang="en-US"/>
              <a:pPr>
                <a:defRPr/>
              </a:pPr>
              <a:t>September 25, 2019</a:t>
            </a:fld>
            <a:endParaRPr lang="en-US" altLang="en-US"/>
          </a:p>
        </p:txBody>
      </p:sp>
      <p:sp>
        <p:nvSpPr>
          <p:cNvPr id="4" name="Footer Placeholder 4">
            <a:extLst>
              <a:ext uri="{FF2B5EF4-FFF2-40B4-BE49-F238E27FC236}">
                <a16:creationId xmlns:a16="http://schemas.microsoft.com/office/drawing/2014/main" id="{A514F7AB-FBC4-41C9-81CE-6AE39C85DDD7}"/>
              </a:ext>
            </a:extLst>
          </p:cNvPr>
          <p:cNvSpPr>
            <a:spLocks noGrp="1"/>
          </p:cNvSpPr>
          <p:nvPr>
            <p:ph type="ftr" sz="quarter" idx="11"/>
          </p:nvPr>
        </p:nvSpPr>
        <p:spPr/>
        <p:txBody>
          <a:bodyPr/>
          <a:lstStyle>
            <a:lvl1pPr>
              <a:defRPr/>
            </a:lvl1pPr>
          </a:lstStyle>
          <a:p>
            <a:pPr>
              <a:defRPr/>
            </a:pPr>
            <a:r>
              <a:rPr lang="en-US"/>
              <a:t>Footer Text</a:t>
            </a:r>
            <a:endParaRPr lang="en-US" dirty="0"/>
          </a:p>
        </p:txBody>
      </p:sp>
      <p:sp>
        <p:nvSpPr>
          <p:cNvPr id="5" name="Slide Number Placeholder 5">
            <a:extLst>
              <a:ext uri="{FF2B5EF4-FFF2-40B4-BE49-F238E27FC236}">
                <a16:creationId xmlns:a16="http://schemas.microsoft.com/office/drawing/2014/main" id="{CCB1E020-495E-4E9B-83FB-2BDCF516A57F}"/>
              </a:ext>
            </a:extLst>
          </p:cNvPr>
          <p:cNvSpPr>
            <a:spLocks noGrp="1"/>
          </p:cNvSpPr>
          <p:nvPr>
            <p:ph type="sldNum" sz="quarter" idx="12"/>
          </p:nvPr>
        </p:nvSpPr>
        <p:spPr/>
        <p:txBody>
          <a:bodyPr/>
          <a:lstStyle>
            <a:lvl1pPr>
              <a:defRPr/>
            </a:lvl1pPr>
          </a:lstStyle>
          <a:p>
            <a:pPr>
              <a:defRPr/>
            </a:pPr>
            <a:fld id="{36BC1DC0-4566-4937-AED1-4EA7748A8789}" type="slidenum">
              <a:rPr lang="en-US" altLang="en-US"/>
              <a:pPr>
                <a:defRPr/>
              </a:pPr>
              <a:t>‹#›</a:t>
            </a:fld>
            <a:endParaRPr lang="en-US" altLang="en-US"/>
          </a:p>
        </p:txBody>
      </p:sp>
    </p:spTree>
    <p:extLst>
      <p:ext uri="{BB962C8B-B14F-4D97-AF65-F5344CB8AC3E}">
        <p14:creationId xmlns:p14="http://schemas.microsoft.com/office/powerpoint/2010/main" val="19336866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C5D99D3D-7774-4B20-A8D9-9E81170BC1B5}"/>
              </a:ext>
            </a:extLst>
          </p:cNvPr>
          <p:cNvSpPr>
            <a:spLocks noGrp="1"/>
          </p:cNvSpPr>
          <p:nvPr>
            <p:ph type="dt" sz="half" idx="10"/>
          </p:nvPr>
        </p:nvSpPr>
        <p:spPr/>
        <p:txBody>
          <a:bodyPr/>
          <a:lstStyle>
            <a:lvl1pPr>
              <a:defRPr/>
            </a:lvl1pPr>
          </a:lstStyle>
          <a:p>
            <a:pPr>
              <a:defRPr/>
            </a:pPr>
            <a:fld id="{0A3782C4-FF10-4B3C-91EE-55B78751A7A0}" type="datetime4">
              <a:rPr lang="en-US" altLang="en-US"/>
              <a:pPr>
                <a:defRPr/>
              </a:pPr>
              <a:t>September 25, 2019</a:t>
            </a:fld>
            <a:endParaRPr lang="en-US" altLang="en-US"/>
          </a:p>
        </p:txBody>
      </p:sp>
      <p:sp>
        <p:nvSpPr>
          <p:cNvPr id="3" name="Footer Placeholder 4">
            <a:extLst>
              <a:ext uri="{FF2B5EF4-FFF2-40B4-BE49-F238E27FC236}">
                <a16:creationId xmlns:a16="http://schemas.microsoft.com/office/drawing/2014/main" id="{A514F7AB-FBC4-41C9-81CE-6AE39C85DDD7}"/>
              </a:ext>
            </a:extLst>
          </p:cNvPr>
          <p:cNvSpPr>
            <a:spLocks noGrp="1"/>
          </p:cNvSpPr>
          <p:nvPr>
            <p:ph type="ftr" sz="quarter" idx="11"/>
          </p:nvPr>
        </p:nvSpPr>
        <p:spPr/>
        <p:txBody>
          <a:bodyPr/>
          <a:lstStyle>
            <a:lvl1pPr>
              <a:defRPr/>
            </a:lvl1pPr>
          </a:lstStyle>
          <a:p>
            <a:pPr>
              <a:defRPr/>
            </a:pPr>
            <a:r>
              <a:rPr lang="en-US"/>
              <a:t>Footer Text</a:t>
            </a:r>
            <a:endParaRPr lang="en-US" dirty="0"/>
          </a:p>
        </p:txBody>
      </p:sp>
      <p:sp>
        <p:nvSpPr>
          <p:cNvPr id="4" name="Slide Number Placeholder 5">
            <a:extLst>
              <a:ext uri="{FF2B5EF4-FFF2-40B4-BE49-F238E27FC236}">
                <a16:creationId xmlns:a16="http://schemas.microsoft.com/office/drawing/2014/main" id="{CCB1E020-495E-4E9B-83FB-2BDCF516A57F}"/>
              </a:ext>
            </a:extLst>
          </p:cNvPr>
          <p:cNvSpPr>
            <a:spLocks noGrp="1"/>
          </p:cNvSpPr>
          <p:nvPr>
            <p:ph type="sldNum" sz="quarter" idx="12"/>
          </p:nvPr>
        </p:nvSpPr>
        <p:spPr/>
        <p:txBody>
          <a:bodyPr/>
          <a:lstStyle>
            <a:lvl1pPr>
              <a:defRPr/>
            </a:lvl1pPr>
          </a:lstStyle>
          <a:p>
            <a:pPr>
              <a:defRPr/>
            </a:pPr>
            <a:fld id="{90348C66-DA17-4B56-B0EE-7001BE52DDEB}" type="slidenum">
              <a:rPr lang="en-US" altLang="en-US"/>
              <a:pPr>
                <a:defRPr/>
              </a:pPr>
              <a:t>‹#›</a:t>
            </a:fld>
            <a:endParaRPr lang="en-US" altLang="en-US"/>
          </a:p>
        </p:txBody>
      </p:sp>
    </p:spTree>
    <p:extLst>
      <p:ext uri="{BB962C8B-B14F-4D97-AF65-F5344CB8AC3E}">
        <p14:creationId xmlns:p14="http://schemas.microsoft.com/office/powerpoint/2010/main" val="26679727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lstStyle>
            <a:lvl1pPr algn="ctr">
              <a:lnSpc>
                <a:spcPct val="100000"/>
              </a:lnSpc>
              <a:defRPr sz="2800" b="0">
                <a:effectLst>
                  <a:outerShdw blurRad="50800" dist="25400" dir="5400000" algn="t" rotWithShape="0">
                    <a:prstClr val="black">
                      <a:alpha val="25000"/>
                    </a:prstClr>
                  </a:outerShdw>
                </a:effectLst>
              </a:defRPr>
            </a:lvl1pPr>
          </a:lstStyle>
          <a:p>
            <a:r>
              <a:rPr lang="en-GB"/>
              <a:t>Click to edit Master title style</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a:extLst>
              <a:ext uri="{FF2B5EF4-FFF2-40B4-BE49-F238E27FC236}">
                <a16:creationId xmlns:a16="http://schemas.microsoft.com/office/drawing/2014/main" id="{C5D99D3D-7774-4B20-A8D9-9E81170BC1B5}"/>
              </a:ext>
            </a:extLst>
          </p:cNvPr>
          <p:cNvSpPr>
            <a:spLocks noGrp="1"/>
          </p:cNvSpPr>
          <p:nvPr>
            <p:ph type="dt" sz="half" idx="10"/>
          </p:nvPr>
        </p:nvSpPr>
        <p:spPr/>
        <p:txBody>
          <a:bodyPr/>
          <a:lstStyle>
            <a:lvl1pPr>
              <a:defRPr/>
            </a:lvl1pPr>
          </a:lstStyle>
          <a:p>
            <a:pPr>
              <a:defRPr/>
            </a:pPr>
            <a:fld id="{49A2B2B1-0E18-46FD-9A84-4D613C3A6E9F}" type="datetime4">
              <a:rPr lang="en-US" altLang="en-US"/>
              <a:pPr>
                <a:defRPr/>
              </a:pPr>
              <a:t>September 25, 2019</a:t>
            </a:fld>
            <a:endParaRPr lang="en-US" altLang="en-US"/>
          </a:p>
        </p:txBody>
      </p:sp>
      <p:sp>
        <p:nvSpPr>
          <p:cNvPr id="6" name="Footer Placeholder 4">
            <a:extLst>
              <a:ext uri="{FF2B5EF4-FFF2-40B4-BE49-F238E27FC236}">
                <a16:creationId xmlns:a16="http://schemas.microsoft.com/office/drawing/2014/main" id="{A514F7AB-FBC4-41C9-81CE-6AE39C85DDD7}"/>
              </a:ext>
            </a:extLst>
          </p:cNvPr>
          <p:cNvSpPr>
            <a:spLocks noGrp="1"/>
          </p:cNvSpPr>
          <p:nvPr>
            <p:ph type="ftr" sz="quarter" idx="11"/>
          </p:nvPr>
        </p:nvSpPr>
        <p:spPr/>
        <p:txBody>
          <a:bodyPr/>
          <a:lstStyle>
            <a:lvl1pPr>
              <a:defRPr/>
            </a:lvl1pPr>
          </a:lstStyle>
          <a:p>
            <a:pPr>
              <a:defRPr/>
            </a:pPr>
            <a:r>
              <a:rPr lang="en-US"/>
              <a:t>Footer Text</a:t>
            </a:r>
            <a:endParaRPr lang="en-US" dirty="0"/>
          </a:p>
        </p:txBody>
      </p:sp>
      <p:sp>
        <p:nvSpPr>
          <p:cNvPr id="7" name="Slide Number Placeholder 5">
            <a:extLst>
              <a:ext uri="{FF2B5EF4-FFF2-40B4-BE49-F238E27FC236}">
                <a16:creationId xmlns:a16="http://schemas.microsoft.com/office/drawing/2014/main" id="{CCB1E020-495E-4E9B-83FB-2BDCF516A57F}"/>
              </a:ext>
            </a:extLst>
          </p:cNvPr>
          <p:cNvSpPr>
            <a:spLocks noGrp="1"/>
          </p:cNvSpPr>
          <p:nvPr>
            <p:ph type="sldNum" sz="quarter" idx="12"/>
          </p:nvPr>
        </p:nvSpPr>
        <p:spPr/>
        <p:txBody>
          <a:bodyPr/>
          <a:lstStyle>
            <a:lvl1pPr>
              <a:defRPr/>
            </a:lvl1pPr>
          </a:lstStyle>
          <a:p>
            <a:pPr>
              <a:defRPr/>
            </a:pPr>
            <a:fld id="{ACC5B5DB-074E-40FE-844D-080E334C25FC}" type="slidenum">
              <a:rPr lang="en-US" altLang="en-US"/>
              <a:pPr>
                <a:defRPr/>
              </a:pPr>
              <a:t>‹#›</a:t>
            </a:fld>
            <a:endParaRPr lang="en-US" altLang="en-US"/>
          </a:p>
        </p:txBody>
      </p:sp>
    </p:spTree>
    <p:extLst>
      <p:ext uri="{BB962C8B-B14F-4D97-AF65-F5344CB8AC3E}">
        <p14:creationId xmlns:p14="http://schemas.microsoft.com/office/powerpoint/2010/main" val="3733823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lstStyle>
            <a:lvl1pPr algn="ctr">
              <a:lnSpc>
                <a:spcPct val="100000"/>
              </a:lnSpc>
              <a:defRPr sz="2800" b="0"/>
            </a:lvl1pPr>
          </a:lstStyle>
          <a:p>
            <a:r>
              <a:rPr lang="en-GB"/>
              <a:t>Click to edit Master title style</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rtlCol="0">
            <a:normAutofit/>
          </a:bodyP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GB" noProof="0"/>
              <a:t>Drag picture to placeholder or click icon to add</a:t>
            </a:r>
            <a:endParaRPr lang="en-US" noProof="0"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a:extLst>
              <a:ext uri="{FF2B5EF4-FFF2-40B4-BE49-F238E27FC236}">
                <a16:creationId xmlns:a16="http://schemas.microsoft.com/office/drawing/2014/main" id="{C5D99D3D-7774-4B20-A8D9-9E81170BC1B5}"/>
              </a:ext>
            </a:extLst>
          </p:cNvPr>
          <p:cNvSpPr>
            <a:spLocks noGrp="1"/>
          </p:cNvSpPr>
          <p:nvPr>
            <p:ph type="dt" sz="half" idx="10"/>
          </p:nvPr>
        </p:nvSpPr>
        <p:spPr/>
        <p:txBody>
          <a:bodyPr/>
          <a:lstStyle>
            <a:lvl1pPr>
              <a:defRPr/>
            </a:lvl1pPr>
          </a:lstStyle>
          <a:p>
            <a:pPr>
              <a:defRPr/>
            </a:pPr>
            <a:fld id="{C7080F3B-1C0A-4FE9-8B41-FE83F2CA6467}" type="datetime4">
              <a:rPr lang="en-US" altLang="en-US"/>
              <a:pPr>
                <a:defRPr/>
              </a:pPr>
              <a:t>September 25, 2019</a:t>
            </a:fld>
            <a:endParaRPr lang="en-US" altLang="en-US"/>
          </a:p>
        </p:txBody>
      </p:sp>
      <p:sp>
        <p:nvSpPr>
          <p:cNvPr id="6" name="Footer Placeholder 4">
            <a:extLst>
              <a:ext uri="{FF2B5EF4-FFF2-40B4-BE49-F238E27FC236}">
                <a16:creationId xmlns:a16="http://schemas.microsoft.com/office/drawing/2014/main" id="{A514F7AB-FBC4-41C9-81CE-6AE39C85DDD7}"/>
              </a:ext>
            </a:extLst>
          </p:cNvPr>
          <p:cNvSpPr>
            <a:spLocks noGrp="1"/>
          </p:cNvSpPr>
          <p:nvPr>
            <p:ph type="ftr" sz="quarter" idx="11"/>
          </p:nvPr>
        </p:nvSpPr>
        <p:spPr/>
        <p:txBody>
          <a:bodyPr/>
          <a:lstStyle>
            <a:lvl1pPr>
              <a:defRPr/>
            </a:lvl1pPr>
          </a:lstStyle>
          <a:p>
            <a:pPr>
              <a:defRPr/>
            </a:pPr>
            <a:r>
              <a:rPr lang="en-US"/>
              <a:t>Footer Text</a:t>
            </a:r>
            <a:endParaRPr lang="en-US" dirty="0"/>
          </a:p>
        </p:txBody>
      </p:sp>
      <p:sp>
        <p:nvSpPr>
          <p:cNvPr id="7" name="Slide Number Placeholder 5">
            <a:extLst>
              <a:ext uri="{FF2B5EF4-FFF2-40B4-BE49-F238E27FC236}">
                <a16:creationId xmlns:a16="http://schemas.microsoft.com/office/drawing/2014/main" id="{CCB1E020-495E-4E9B-83FB-2BDCF516A57F}"/>
              </a:ext>
            </a:extLst>
          </p:cNvPr>
          <p:cNvSpPr>
            <a:spLocks noGrp="1"/>
          </p:cNvSpPr>
          <p:nvPr>
            <p:ph type="sldNum" sz="quarter" idx="12"/>
          </p:nvPr>
        </p:nvSpPr>
        <p:spPr/>
        <p:txBody>
          <a:bodyPr/>
          <a:lstStyle>
            <a:lvl1pPr>
              <a:defRPr/>
            </a:lvl1pPr>
          </a:lstStyle>
          <a:p>
            <a:pPr>
              <a:defRPr/>
            </a:pPr>
            <a:fld id="{D4395049-A8E4-4C05-893C-447F8C01B28C}" type="slidenum">
              <a:rPr lang="en-US" altLang="en-US"/>
              <a:pPr>
                <a:defRPr/>
              </a:pPr>
              <a:t>‹#›</a:t>
            </a:fld>
            <a:endParaRPr lang="en-US" altLang="en-US"/>
          </a:p>
        </p:txBody>
      </p:sp>
    </p:spTree>
    <p:extLst>
      <p:ext uri="{BB962C8B-B14F-4D97-AF65-F5344CB8AC3E}">
        <p14:creationId xmlns:p14="http://schemas.microsoft.com/office/powerpoint/2010/main" val="25768259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4.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0FC7D0C-A198-43EF-847D-E1F858AEAA52}"/>
              </a:ext>
            </a:extLst>
          </p:cNvPr>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en-GB"/>
              <a:t>Click to edit Master title style</a:t>
            </a:r>
            <a:endParaRPr lang="en-US" dirty="0"/>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endParaRPr lang="en-US" altLang="en-US"/>
          </a:p>
        </p:txBody>
      </p:sp>
      <p:sp>
        <p:nvSpPr>
          <p:cNvPr id="4" name="Date Placeholder 3">
            <a:extLst>
              <a:ext uri="{FF2B5EF4-FFF2-40B4-BE49-F238E27FC236}">
                <a16:creationId xmlns:a16="http://schemas.microsoft.com/office/drawing/2014/main" id="{C5D99D3D-7774-4B20-A8D9-9E81170BC1B5}"/>
              </a:ext>
            </a:extLst>
          </p:cNvPr>
          <p:cNvSpPr>
            <a:spLocks noGrp="1"/>
          </p:cNvSpPr>
          <p:nvPr>
            <p:ph type="dt" sz="half" idx="2"/>
          </p:nvPr>
        </p:nvSpPr>
        <p:spPr>
          <a:xfrm>
            <a:off x="6362700" y="6356350"/>
            <a:ext cx="2085975" cy="365125"/>
          </a:xfrm>
          <a:prstGeom prst="rect">
            <a:avLst/>
          </a:prstGeom>
        </p:spPr>
        <p:txBody>
          <a:bodyPr vert="horz" wrap="square" lIns="91440" tIns="45720" rIns="45720" bIns="45720" numCol="1" anchor="ctr" anchorCtr="0" compatLnSpc="1">
            <a:prstTxWarp prst="textNoShape">
              <a:avLst/>
            </a:prstTxWarp>
          </a:bodyPr>
          <a:lstStyle>
            <a:lvl1pPr algn="r" eaLnBrk="1" hangingPunct="1">
              <a:defRPr sz="1200">
                <a:solidFill>
                  <a:srgbClr val="595959"/>
                </a:solidFill>
                <a:latin typeface="Century Gothic" panose="020B0502020202020204" pitchFamily="34" charset="0"/>
              </a:defRPr>
            </a:lvl1pPr>
          </a:lstStyle>
          <a:p>
            <a:pPr>
              <a:defRPr/>
            </a:pPr>
            <a:fld id="{F96104B4-F714-41FE-B387-74AF54BC4753}" type="datetime4">
              <a:rPr lang="en-US" altLang="en-US"/>
              <a:pPr>
                <a:defRPr/>
              </a:pPr>
              <a:t>September 25, 2019</a:t>
            </a:fld>
            <a:endParaRPr lang="en-US" altLang="en-US"/>
          </a:p>
        </p:txBody>
      </p:sp>
      <p:sp>
        <p:nvSpPr>
          <p:cNvPr id="5" name="Footer Placeholder 4">
            <a:extLst>
              <a:ext uri="{FF2B5EF4-FFF2-40B4-BE49-F238E27FC236}">
                <a16:creationId xmlns:a16="http://schemas.microsoft.com/office/drawing/2014/main" id="{A514F7AB-FBC4-41C9-81CE-6AE39C85DDD7}"/>
              </a:ext>
            </a:extLst>
          </p:cNvPr>
          <p:cNvSpPr>
            <a:spLocks noGrp="1"/>
          </p:cNvSpPr>
          <p:nvPr>
            <p:ph type="ftr" sz="quarter" idx="3"/>
          </p:nvPr>
        </p:nvSpPr>
        <p:spPr>
          <a:xfrm>
            <a:off x="658813" y="6356350"/>
            <a:ext cx="2847975" cy="365125"/>
          </a:xfrm>
          <a:prstGeom prst="rect">
            <a:avLst/>
          </a:prstGeom>
        </p:spPr>
        <p:txBody>
          <a:bodyPr vert="horz" lIns="45720" tIns="45720" rIns="91440" bIns="45720" rtlCol="0" anchor="ctr"/>
          <a:lstStyle>
            <a:lvl1pPr algn="l" eaLnBrk="1" fontAlgn="auto" hangingPunct="1">
              <a:spcBef>
                <a:spcPts val="0"/>
              </a:spcBef>
              <a:spcAft>
                <a:spcPts val="0"/>
              </a:spcAft>
              <a:defRPr sz="1200">
                <a:solidFill>
                  <a:schemeClr val="tx1">
                    <a:lumMod val="65000"/>
                    <a:lumOff val="35000"/>
                  </a:schemeClr>
                </a:solidFill>
                <a:latin typeface="Century Gothic" pitchFamily="34" charset="0"/>
                <a:ea typeface="+mn-ea"/>
                <a:cs typeface="+mn-cs"/>
              </a:defRPr>
            </a:lvl1pPr>
          </a:lstStyle>
          <a:p>
            <a:pPr>
              <a:defRPr/>
            </a:pPr>
            <a:r>
              <a:rPr lang="en-US"/>
              <a:t>Footer Text</a:t>
            </a:r>
            <a:endParaRPr lang="en-US" dirty="0"/>
          </a:p>
        </p:txBody>
      </p:sp>
      <p:sp>
        <p:nvSpPr>
          <p:cNvPr id="6" name="Slide Number Placeholder 5">
            <a:extLst>
              <a:ext uri="{FF2B5EF4-FFF2-40B4-BE49-F238E27FC236}">
                <a16:creationId xmlns:a16="http://schemas.microsoft.com/office/drawing/2014/main" id="{CCB1E020-495E-4E9B-83FB-2BDCF516A57F}"/>
              </a:ext>
            </a:extLst>
          </p:cNvPr>
          <p:cNvSpPr>
            <a:spLocks noGrp="1"/>
          </p:cNvSpPr>
          <p:nvPr>
            <p:ph type="sldNum" sz="quarter" idx="4"/>
          </p:nvPr>
        </p:nvSpPr>
        <p:spPr>
          <a:xfrm>
            <a:off x="8543925" y="6356350"/>
            <a:ext cx="561975" cy="365125"/>
          </a:xfrm>
          <a:prstGeom prst="rect">
            <a:avLst/>
          </a:prstGeom>
        </p:spPr>
        <p:txBody>
          <a:bodyPr vert="horz" wrap="square" lIns="27432" tIns="45720" rIns="45720" bIns="45720" numCol="1" anchor="ctr" anchorCtr="0" compatLnSpc="1">
            <a:prstTxWarp prst="textNoShape">
              <a:avLst/>
            </a:prstTxWarp>
          </a:bodyPr>
          <a:lstStyle>
            <a:lvl1pPr eaLnBrk="1" hangingPunct="1">
              <a:defRPr sz="1200">
                <a:solidFill>
                  <a:srgbClr val="595959"/>
                </a:solidFill>
                <a:latin typeface="Century Gothic" panose="020B0502020202020204" pitchFamily="34" charset="0"/>
              </a:defRPr>
            </a:lvl1pPr>
          </a:lstStyle>
          <a:p>
            <a:pPr>
              <a:defRPr/>
            </a:pPr>
            <a:fld id="{0E4780C6-2170-47C5-9964-97EC952BBAD0}" type="slidenum">
              <a:rPr lang="en-US" altLang="en-US"/>
              <a:pPr>
                <a:defRPr/>
              </a:pPr>
              <a:t>‹#›</a:t>
            </a:fld>
            <a:endParaRPr lang="en-US" altLang="en-US"/>
          </a:p>
        </p:txBody>
      </p:sp>
      <p:pic>
        <p:nvPicPr>
          <p:cNvPr id="9" name="Picture 8" descr="A close up of a logo&#10;&#10;Description automatically generated">
            <a:extLst>
              <a:ext uri="{FF2B5EF4-FFF2-40B4-BE49-F238E27FC236}">
                <a16:creationId xmlns:a16="http://schemas.microsoft.com/office/drawing/2014/main" id="{EB6A11D6-E73E-1E44-AEC8-D59601C0759F}"/>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9150091" cy="231802"/>
          </a:xfrm>
          <a:prstGeom prst="rect">
            <a:avLst/>
          </a:prstGeom>
        </p:spPr>
      </p:pic>
      <p:grpSp>
        <p:nvGrpSpPr>
          <p:cNvPr id="10" name="Group 9">
            <a:extLst>
              <a:ext uri="{FF2B5EF4-FFF2-40B4-BE49-F238E27FC236}">
                <a16:creationId xmlns:a16="http://schemas.microsoft.com/office/drawing/2014/main" id="{2A22DA6B-8533-E242-B51E-23A45AEAC032}"/>
              </a:ext>
            </a:extLst>
          </p:cNvPr>
          <p:cNvGrpSpPr/>
          <p:nvPr userDrawn="1"/>
        </p:nvGrpSpPr>
        <p:grpSpPr>
          <a:xfrm>
            <a:off x="306904" y="324873"/>
            <a:ext cx="2955851" cy="918868"/>
            <a:chOff x="1477968" y="1451354"/>
            <a:chExt cx="6361772" cy="1977646"/>
          </a:xfrm>
        </p:grpSpPr>
        <p:pic>
          <p:nvPicPr>
            <p:cNvPr id="11" name="Picture 13">
              <a:extLst>
                <a:ext uri="{FF2B5EF4-FFF2-40B4-BE49-F238E27FC236}">
                  <a16:creationId xmlns:a16="http://schemas.microsoft.com/office/drawing/2014/main" id="{015ED148-C3B7-A240-AEF0-5C2386183F9F}"/>
                </a:ext>
              </a:extLst>
            </p:cNvPr>
            <p:cNvPicPr>
              <a:picLocks noChangeAspect="1"/>
            </p:cNvPicPr>
            <p:nvPr/>
          </p:nvPicPr>
          <p:blipFill>
            <a:blip r:embed="rId14">
              <a:extLst>
                <a:ext uri="{28A0092B-C50C-407E-A947-70E740481C1C}">
                  <a14:useLocalDpi xmlns:a14="http://schemas.microsoft.com/office/drawing/2010/main" val="0"/>
                </a:ext>
              </a:extLst>
            </a:blip>
            <a:srcRect/>
            <a:stretch/>
          </p:blipFill>
          <p:spPr bwMode="auto">
            <a:xfrm>
              <a:off x="1477968" y="1802567"/>
              <a:ext cx="1715493" cy="13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
              <a:extLst>
                <a:ext uri="{FF2B5EF4-FFF2-40B4-BE49-F238E27FC236}">
                  <a16:creationId xmlns:a16="http://schemas.microsoft.com/office/drawing/2014/main" id="{FF890A8A-90B1-1340-A7F3-CDF4775335D7}"/>
                </a:ext>
              </a:extLst>
            </p:cNvPr>
            <p:cNvPicPr>
              <a:picLocks noChangeAspect="1"/>
            </p:cNvPicPr>
            <p:nvPr/>
          </p:nvPicPr>
          <p:blipFill>
            <a:blip r:embed="rId15">
              <a:extLst>
                <a:ext uri="{28A0092B-C50C-407E-A947-70E740481C1C}">
                  <a14:useLocalDpi xmlns:a14="http://schemas.microsoft.com/office/drawing/2010/main" val="0"/>
                </a:ext>
              </a:extLst>
            </a:blip>
            <a:srcRect/>
            <a:stretch/>
          </p:blipFill>
          <p:spPr bwMode="auto">
            <a:xfrm>
              <a:off x="5862094" y="1451354"/>
              <a:ext cx="1977646" cy="1977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
              <a:extLst>
                <a:ext uri="{FF2B5EF4-FFF2-40B4-BE49-F238E27FC236}">
                  <a16:creationId xmlns:a16="http://schemas.microsoft.com/office/drawing/2014/main" id="{F0D0A66F-E41E-D04E-ABE4-519CA47B3C29}"/>
                </a:ext>
              </a:extLst>
            </p:cNvPr>
            <p:cNvPicPr>
              <a:picLocks noChangeAspect="1"/>
            </p:cNvPicPr>
            <p:nvPr/>
          </p:nvPicPr>
          <p:blipFill>
            <a:blip r:embed="rId16">
              <a:extLst>
                <a:ext uri="{28A0092B-C50C-407E-A947-70E740481C1C}">
                  <a14:useLocalDpi xmlns:a14="http://schemas.microsoft.com/office/drawing/2010/main" val="0"/>
                </a:ext>
              </a:extLst>
            </a:blip>
            <a:srcRect/>
            <a:stretch/>
          </p:blipFill>
          <p:spPr bwMode="auto">
            <a:xfrm>
              <a:off x="3689609" y="1802567"/>
              <a:ext cx="1752600" cy="13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 name="Straight Connector 13">
              <a:extLst>
                <a:ext uri="{FF2B5EF4-FFF2-40B4-BE49-F238E27FC236}">
                  <a16:creationId xmlns:a16="http://schemas.microsoft.com/office/drawing/2014/main" id="{F193F375-EB4D-0248-A6BE-F5B7E7E7C4B7}"/>
                </a:ext>
              </a:extLst>
            </p:cNvPr>
            <p:cNvCxnSpPr/>
            <p:nvPr/>
          </p:nvCxnSpPr>
          <p:spPr>
            <a:xfrm>
              <a:off x="3423684" y="1802567"/>
              <a:ext cx="0" cy="1303215"/>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25951DD6-69C3-BD42-9ED2-EE34273E85A3}"/>
                </a:ext>
              </a:extLst>
            </p:cNvPr>
            <p:cNvCxnSpPr/>
            <p:nvPr/>
          </p:nvCxnSpPr>
          <p:spPr>
            <a:xfrm>
              <a:off x="5720316" y="1802567"/>
              <a:ext cx="0" cy="1303215"/>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grpSp>
    </p:spTree>
  </p:cSld>
  <p:clrMap bg1="lt1" tx1="dk1" bg2="lt2" tx2="dk2" accent1="accent1" accent2="accent2" accent3="accent3" accent4="accent4" accent5="accent5" accent6="accent6" hlink="hlink" folHlink="folHlink"/>
  <p:sldLayoutIdLst>
    <p:sldLayoutId id="2147484332" r:id="rId1"/>
    <p:sldLayoutId id="2147484333" r:id="rId2"/>
    <p:sldLayoutId id="2147484342" r:id="rId3"/>
    <p:sldLayoutId id="2147484334" r:id="rId4"/>
    <p:sldLayoutId id="2147484335" r:id="rId5"/>
    <p:sldLayoutId id="2147484336" r:id="rId6"/>
    <p:sldLayoutId id="2147484337" r:id="rId7"/>
    <p:sldLayoutId id="2147484338" r:id="rId8"/>
    <p:sldLayoutId id="2147484339" r:id="rId9"/>
    <p:sldLayoutId id="2147484340" r:id="rId10"/>
    <p:sldLayoutId id="2147484341" r:id="rId11"/>
  </p:sldLayoutIdLst>
  <p:hf hdr="0" ftr="0"/>
  <p:txStyles>
    <p:titleStyle>
      <a:lvl1pPr algn="ctr" rtl="0" eaLnBrk="0" fontAlgn="base" hangingPunct="0">
        <a:lnSpc>
          <a:spcPts val="5800"/>
        </a:lnSpc>
        <a:spcBef>
          <a:spcPct val="0"/>
        </a:spcBef>
        <a:spcAft>
          <a:spcPct val="0"/>
        </a:spcAft>
        <a:defRPr sz="5400" kern="1200">
          <a:solidFill>
            <a:schemeClr val="tx2"/>
          </a:solidFill>
          <a:effectLst>
            <a:outerShdw blurRad="63500" dist="38100" dir="5400000" algn="t" rotWithShape="0">
              <a:prstClr val="black">
                <a:alpha val="25000"/>
              </a:prstClr>
            </a:outerShdw>
          </a:effectLst>
          <a:latin typeface="+mn-lt"/>
          <a:ea typeface="MS PGothic" panose="020B0600070205080204" pitchFamily="34" charset="-128"/>
          <a:cs typeface="ＭＳ Ｐゴシック" charset="0"/>
        </a:defRPr>
      </a:lvl1pPr>
      <a:lvl2pPr algn="ctr" rtl="0" eaLnBrk="0" fontAlgn="base" hangingPunct="0">
        <a:lnSpc>
          <a:spcPts val="5800"/>
        </a:lnSpc>
        <a:spcBef>
          <a:spcPct val="0"/>
        </a:spcBef>
        <a:spcAft>
          <a:spcPct val="0"/>
        </a:spcAft>
        <a:defRPr sz="5400">
          <a:solidFill>
            <a:schemeClr val="tx2"/>
          </a:solidFill>
          <a:latin typeface="Palatino Linotype" charset="0"/>
          <a:ea typeface="MS PGothic" panose="020B0600070205080204" pitchFamily="34" charset="-128"/>
          <a:cs typeface="ＭＳ Ｐゴシック" charset="0"/>
        </a:defRPr>
      </a:lvl2pPr>
      <a:lvl3pPr algn="ctr" rtl="0" eaLnBrk="0" fontAlgn="base" hangingPunct="0">
        <a:lnSpc>
          <a:spcPts val="5800"/>
        </a:lnSpc>
        <a:spcBef>
          <a:spcPct val="0"/>
        </a:spcBef>
        <a:spcAft>
          <a:spcPct val="0"/>
        </a:spcAft>
        <a:defRPr sz="5400">
          <a:solidFill>
            <a:schemeClr val="tx2"/>
          </a:solidFill>
          <a:latin typeface="Palatino Linotype" charset="0"/>
          <a:ea typeface="MS PGothic" panose="020B0600070205080204" pitchFamily="34" charset="-128"/>
          <a:cs typeface="ＭＳ Ｐゴシック" charset="0"/>
        </a:defRPr>
      </a:lvl3pPr>
      <a:lvl4pPr algn="ctr" rtl="0" eaLnBrk="0" fontAlgn="base" hangingPunct="0">
        <a:lnSpc>
          <a:spcPts val="5800"/>
        </a:lnSpc>
        <a:spcBef>
          <a:spcPct val="0"/>
        </a:spcBef>
        <a:spcAft>
          <a:spcPct val="0"/>
        </a:spcAft>
        <a:defRPr sz="5400">
          <a:solidFill>
            <a:schemeClr val="tx2"/>
          </a:solidFill>
          <a:latin typeface="Palatino Linotype" charset="0"/>
          <a:ea typeface="MS PGothic" panose="020B0600070205080204" pitchFamily="34" charset="-128"/>
          <a:cs typeface="ＭＳ Ｐゴシック" charset="0"/>
        </a:defRPr>
      </a:lvl4pPr>
      <a:lvl5pPr algn="ctr" rtl="0" eaLnBrk="0" fontAlgn="base" hangingPunct="0">
        <a:lnSpc>
          <a:spcPts val="5800"/>
        </a:lnSpc>
        <a:spcBef>
          <a:spcPct val="0"/>
        </a:spcBef>
        <a:spcAft>
          <a:spcPct val="0"/>
        </a:spcAft>
        <a:defRPr sz="5400">
          <a:solidFill>
            <a:schemeClr val="tx2"/>
          </a:solidFill>
          <a:latin typeface="Palatino Linotype" charset="0"/>
          <a:ea typeface="MS PGothic" panose="020B0600070205080204" pitchFamily="34" charset="-128"/>
          <a:cs typeface="ＭＳ Ｐゴシック" charset="0"/>
        </a:defRPr>
      </a:lvl5pPr>
      <a:lvl6pPr marL="457200" algn="ctr" rtl="0" fontAlgn="base">
        <a:lnSpc>
          <a:spcPts val="5800"/>
        </a:lnSpc>
        <a:spcBef>
          <a:spcPct val="0"/>
        </a:spcBef>
        <a:spcAft>
          <a:spcPct val="0"/>
        </a:spcAft>
        <a:defRPr sz="5400">
          <a:solidFill>
            <a:schemeClr val="tx2"/>
          </a:solidFill>
          <a:latin typeface="Palatino Linotype" charset="0"/>
          <a:ea typeface="ＭＳ Ｐゴシック" charset="0"/>
          <a:cs typeface="ＭＳ Ｐゴシック" charset="0"/>
        </a:defRPr>
      </a:lvl6pPr>
      <a:lvl7pPr marL="914400" algn="ctr" rtl="0" fontAlgn="base">
        <a:lnSpc>
          <a:spcPts val="5800"/>
        </a:lnSpc>
        <a:spcBef>
          <a:spcPct val="0"/>
        </a:spcBef>
        <a:spcAft>
          <a:spcPct val="0"/>
        </a:spcAft>
        <a:defRPr sz="5400">
          <a:solidFill>
            <a:schemeClr val="tx2"/>
          </a:solidFill>
          <a:latin typeface="Palatino Linotype" charset="0"/>
          <a:ea typeface="ＭＳ Ｐゴシック" charset="0"/>
          <a:cs typeface="ＭＳ Ｐゴシック" charset="0"/>
        </a:defRPr>
      </a:lvl7pPr>
      <a:lvl8pPr marL="1371600" algn="ctr" rtl="0" fontAlgn="base">
        <a:lnSpc>
          <a:spcPts val="5800"/>
        </a:lnSpc>
        <a:spcBef>
          <a:spcPct val="0"/>
        </a:spcBef>
        <a:spcAft>
          <a:spcPct val="0"/>
        </a:spcAft>
        <a:defRPr sz="5400">
          <a:solidFill>
            <a:schemeClr val="tx2"/>
          </a:solidFill>
          <a:latin typeface="Palatino Linotype" charset="0"/>
          <a:ea typeface="ＭＳ Ｐゴシック" charset="0"/>
          <a:cs typeface="ＭＳ Ｐゴシック" charset="0"/>
        </a:defRPr>
      </a:lvl8pPr>
      <a:lvl9pPr marL="1828800" algn="ctr" rtl="0" fontAlgn="base">
        <a:lnSpc>
          <a:spcPts val="5800"/>
        </a:lnSpc>
        <a:spcBef>
          <a:spcPct val="0"/>
        </a:spcBef>
        <a:spcAft>
          <a:spcPct val="0"/>
        </a:spcAft>
        <a:defRPr sz="5400">
          <a:solidFill>
            <a:schemeClr val="tx2"/>
          </a:solidFill>
          <a:latin typeface="Palatino Linotype"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400" kern="1200">
          <a:solidFill>
            <a:srgbClr val="7F7F7F"/>
          </a:solidFill>
          <a:latin typeface="+mj-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Courier New" panose="02070309020205020404" pitchFamily="49" charset="0"/>
        <a:buChar char="o"/>
        <a:defRPr sz="1600" kern="1200">
          <a:solidFill>
            <a:srgbClr val="7F7F7F"/>
          </a:solidFill>
          <a:latin typeface="+mj-lt"/>
          <a:ea typeface="MS PGothic" panose="020B0600070205080204" pitchFamily="34" charset="-128"/>
          <a:cs typeface="+mn-cs"/>
        </a:defRPr>
      </a:lvl2pPr>
      <a:lvl3pPr marL="1143000" indent="-228600" algn="l" rtl="0" eaLnBrk="0" fontAlgn="base" hangingPunct="0">
        <a:spcBef>
          <a:spcPct val="20000"/>
        </a:spcBef>
        <a:spcAft>
          <a:spcPct val="0"/>
        </a:spcAft>
        <a:buFont typeface="Arial" panose="020B0604020202020204" pitchFamily="34" charset="0"/>
        <a:buChar char="•"/>
        <a:defRPr sz="1600" kern="1200">
          <a:solidFill>
            <a:srgbClr val="7F7F7F"/>
          </a:solidFill>
          <a:latin typeface="+mj-lt"/>
          <a:ea typeface="MS PGothic" panose="020B0600070205080204" pitchFamily="34" charset="-128"/>
          <a:cs typeface="+mn-cs"/>
        </a:defRPr>
      </a:lvl3pPr>
      <a:lvl4pPr marL="1600200" indent="-228600" algn="l" rtl="0" eaLnBrk="0" fontAlgn="base" hangingPunct="0">
        <a:spcBef>
          <a:spcPct val="20000"/>
        </a:spcBef>
        <a:spcAft>
          <a:spcPct val="0"/>
        </a:spcAft>
        <a:buFont typeface="Courier New" panose="02070309020205020404" pitchFamily="49" charset="0"/>
        <a:buChar char="o"/>
        <a:defRPr sz="1600" kern="1200">
          <a:solidFill>
            <a:srgbClr val="7F7F7F"/>
          </a:solidFill>
          <a:latin typeface="+mj-lt"/>
          <a:ea typeface="MS PGothic" panose="020B0600070205080204" pitchFamily="34" charset="-128"/>
          <a:cs typeface="+mn-cs"/>
        </a:defRPr>
      </a:lvl4pPr>
      <a:lvl5pPr marL="2057400" indent="-228600" algn="l" rtl="0" eaLnBrk="0" fontAlgn="base" hangingPunct="0">
        <a:spcBef>
          <a:spcPct val="20000"/>
        </a:spcBef>
        <a:spcAft>
          <a:spcPct val="0"/>
        </a:spcAft>
        <a:buFont typeface="Arial" panose="020B0604020202020204" pitchFamily="34" charset="0"/>
        <a:buChar char="•"/>
        <a:defRPr sz="1600" kern="1200">
          <a:solidFill>
            <a:srgbClr val="7F7F7F"/>
          </a:solidFill>
          <a:latin typeface="+mj-lt"/>
          <a:ea typeface="MS PGothic" panose="020B0600070205080204" pitchFamily="34" charset="-128"/>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microsoft.com/office/2007/relationships/hdphoto" Target="../media/hdphoto5.wdp"/><Relationship Id="rId4" Type="http://schemas.openxmlformats.org/officeDocument/2006/relationships/image" Target="../media/image33.png"/></Relationships>
</file>

<file path=ppt/slides/_rels/slide11.xml.rels><?xml version="1.0" encoding="UTF-8" standalone="yes"?>
<Relationships xmlns="http://schemas.openxmlformats.org/package/2006/relationships"><Relationship Id="rId3" Type="http://schemas.openxmlformats.org/officeDocument/2006/relationships/hyperlink" Target="mailto:alex.evans@lcfc.co.uk" TargetMode="External"/><Relationship Id="rId7"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hyperlink" Target="mailto:sarah.eames@pstt.org.uk"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openxmlformats.org/officeDocument/2006/relationships/image" Target="../media/image10.png"/><Relationship Id="rId12"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microsoft.com/office/2007/relationships/hdphoto" Target="../media/hdphoto2.wdp"/><Relationship Id="rId11" Type="http://schemas.microsoft.com/office/2007/relationships/hdphoto" Target="../media/hdphoto4.wdp"/><Relationship Id="rId5" Type="http://schemas.openxmlformats.org/officeDocument/2006/relationships/image" Target="../media/image9.png"/><Relationship Id="rId10" Type="http://schemas.openxmlformats.org/officeDocument/2006/relationships/image" Target="../media/image12.png"/><Relationship Id="rId4" Type="http://schemas.microsoft.com/office/2007/relationships/hdphoto" Target="../media/hdphoto1.wdp"/><Relationship Id="rId9" Type="http://schemas.microsoft.com/office/2007/relationships/hdphoto" Target="../media/hdphoto3.wdp"/></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24.jpg"/><Relationship Id="rId5" Type="http://schemas.openxmlformats.org/officeDocument/2006/relationships/image" Target="../media/image23.jpg"/><Relationship Id="rId4" Type="http://schemas.openxmlformats.org/officeDocument/2006/relationships/image" Target="../media/image22.jpg"/></Relationships>
</file>

<file path=ppt/slides/_rels/slide7.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jpg"/><Relationship Id="rId7" Type="http://schemas.openxmlformats.org/officeDocument/2006/relationships/image" Target="../media/image26.jp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24.jpg"/><Relationship Id="rId5" Type="http://schemas.openxmlformats.org/officeDocument/2006/relationships/image" Target="../media/image23.jpg"/><Relationship Id="rId10" Type="http://schemas.openxmlformats.org/officeDocument/2006/relationships/image" Target="../media/image29.jpg"/><Relationship Id="rId4" Type="http://schemas.openxmlformats.org/officeDocument/2006/relationships/image" Target="../media/image25.jpg"/><Relationship Id="rId9" Type="http://schemas.openxmlformats.org/officeDocument/2006/relationships/image" Target="../media/image28.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3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09074C4F-42CE-AD4C-B76D-AA02B55BED54}"/>
              </a:ext>
            </a:extLst>
          </p:cNvPr>
          <p:cNvPicPr>
            <a:picLocks noChangeAspect="1"/>
          </p:cNvPicPr>
          <p:nvPr/>
        </p:nvPicPr>
        <p:blipFill rotWithShape="1">
          <a:blip r:embed="rId3">
            <a:extLst>
              <a:ext uri="{28A0092B-C50C-407E-A947-70E740481C1C}">
                <a14:useLocalDpi xmlns:a14="http://schemas.microsoft.com/office/drawing/2010/main" val="0"/>
              </a:ext>
            </a:extLst>
          </a:blip>
          <a:srcRect t="5823" b="5144"/>
          <a:stretch/>
        </p:blipFill>
        <p:spPr>
          <a:xfrm>
            <a:off x="201447" y="1366886"/>
            <a:ext cx="8741103" cy="5275651"/>
          </a:xfrm>
          <a:prstGeom prst="roundRect">
            <a:avLst>
              <a:gd name="adj" fmla="val 2797"/>
            </a:avLst>
          </a:prstGeom>
          <a:solidFill>
            <a:srgbClr val="FFFFFF">
              <a:shade val="85000"/>
            </a:srgbClr>
          </a:solidFill>
          <a:ln w="28575">
            <a:solidFill>
              <a:srgbClr val="133176"/>
            </a:solidFill>
          </a:ln>
          <a:effectLst/>
        </p:spPr>
        <p:style>
          <a:lnRef idx="2">
            <a:schemeClr val="dk1"/>
          </a:lnRef>
          <a:fillRef idx="1">
            <a:schemeClr val="lt1"/>
          </a:fillRef>
          <a:effectRef idx="0">
            <a:schemeClr val="dk1"/>
          </a:effectRef>
          <a:fontRef idx="minor">
            <a:schemeClr val="dk1"/>
          </a:fontRef>
        </p:style>
      </p:pic>
      <p:sp>
        <p:nvSpPr>
          <p:cNvPr id="4103" name="TextBox 19"/>
          <p:cNvSpPr txBox="1">
            <a:spLocks noChangeArrowheads="1"/>
          </p:cNvSpPr>
          <p:nvPr/>
        </p:nvSpPr>
        <p:spPr bwMode="auto">
          <a:xfrm>
            <a:off x="201448" y="1419437"/>
            <a:ext cx="874110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ctr" eaLnBrk="1" hangingPunct="1">
              <a:spcBef>
                <a:spcPct val="0"/>
              </a:spcBef>
              <a:buFontTx/>
              <a:buNone/>
            </a:pPr>
            <a:r>
              <a:rPr lang="en-US" altLang="en-US" sz="3200" b="1" dirty="0">
                <a:solidFill>
                  <a:schemeClr val="bg1"/>
                </a:solidFill>
              </a:rPr>
              <a:t>CITY SCIENCE STARS: Survival of the Fittest</a:t>
            </a:r>
          </a:p>
          <a:p>
            <a:pPr algn="ctr" eaLnBrk="1" hangingPunct="1">
              <a:spcBef>
                <a:spcPct val="0"/>
              </a:spcBef>
              <a:buFontTx/>
              <a:buNone/>
            </a:pPr>
            <a:endParaRPr lang="en-US" altLang="en-US" sz="2000" dirty="0">
              <a:solidFill>
                <a:schemeClr val="bg1"/>
              </a:solidFill>
            </a:endParaRPr>
          </a:p>
          <a:p>
            <a:pPr algn="ctr" eaLnBrk="1" hangingPunct="1">
              <a:spcBef>
                <a:spcPct val="0"/>
              </a:spcBef>
              <a:buFontTx/>
              <a:buNone/>
            </a:pPr>
            <a:r>
              <a:rPr lang="en-US" altLang="en-US" sz="2000" dirty="0">
                <a:solidFill>
                  <a:schemeClr val="bg1"/>
                </a:solidFill>
              </a:rPr>
              <a:t> </a:t>
            </a:r>
          </a:p>
        </p:txBody>
      </p:sp>
      <p:sp>
        <p:nvSpPr>
          <p:cNvPr id="4105" name="AutoShape 14" descr="Image result for next"/>
          <p:cNvSpPr>
            <a:spLocks noChangeAspect="1" noChangeArrowheads="1"/>
          </p:cNvSpPr>
          <p:nvPr/>
        </p:nvSpPr>
        <p:spPr bwMode="auto">
          <a:xfrm>
            <a:off x="14922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spcBef>
                <a:spcPct val="0"/>
              </a:spcBef>
              <a:buFontTx/>
              <a:buNone/>
            </a:pPr>
            <a:endParaRPr lang="en-GB" altLang="en-US" sz="1800">
              <a:solidFill>
                <a:schemeClr val="tx1"/>
              </a:solidFill>
              <a:latin typeface="Palatino Linotype" panose="02040502050505030304" pitchFamily="18" charset="0"/>
            </a:endParaRPr>
          </a:p>
        </p:txBody>
      </p:sp>
    </p:spTree>
    <p:extLst>
      <p:ext uri="{BB962C8B-B14F-4D97-AF65-F5344CB8AC3E}">
        <p14:creationId xmlns:p14="http://schemas.microsoft.com/office/powerpoint/2010/main" val="5870779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8">
            <a:extLst>
              <a:ext uri="{FF2B5EF4-FFF2-40B4-BE49-F238E27FC236}">
                <a16:creationId xmlns:a16="http://schemas.microsoft.com/office/drawing/2014/main" id="{DD3B9A8D-9212-A74E-9C01-EE9881B4D056}"/>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10</a:t>
            </a:fld>
            <a:endParaRPr lang="en-US" altLang="en-US" sz="1100">
              <a:solidFill>
                <a:srgbClr val="595959"/>
              </a:solidFill>
            </a:endParaRPr>
          </a:p>
        </p:txBody>
      </p:sp>
      <p:sp>
        <p:nvSpPr>
          <p:cNvPr id="17" name="TextBox 5">
            <a:extLst>
              <a:ext uri="{FF2B5EF4-FFF2-40B4-BE49-F238E27FC236}">
                <a16:creationId xmlns:a16="http://schemas.microsoft.com/office/drawing/2014/main" id="{B1FFE372-5055-4A47-A586-4291B4C70F8A}"/>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dirty="0">
                <a:solidFill>
                  <a:srgbClr val="133176"/>
                </a:solidFill>
              </a:rPr>
              <a:t>EVOLUTION MYTHS AND MISCONCEPTIONS</a:t>
            </a:r>
          </a:p>
        </p:txBody>
      </p:sp>
      <p:sp>
        <p:nvSpPr>
          <p:cNvPr id="9" name="TextBox 12">
            <a:extLst>
              <a:ext uri="{FF2B5EF4-FFF2-40B4-BE49-F238E27FC236}">
                <a16:creationId xmlns:a16="http://schemas.microsoft.com/office/drawing/2014/main" id="{2AD1C51A-FED7-C540-9BCB-6C89A86C2C95}"/>
              </a:ext>
            </a:extLst>
          </p:cNvPr>
          <p:cNvSpPr txBox="1">
            <a:spLocks noChangeArrowheads="1"/>
          </p:cNvSpPr>
          <p:nvPr/>
        </p:nvSpPr>
        <p:spPr bwMode="auto">
          <a:xfrm>
            <a:off x="177543" y="1907400"/>
            <a:ext cx="8789248" cy="4031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marL="342900" indent="-342900">
              <a:spcBef>
                <a:spcPct val="0"/>
              </a:spcBef>
              <a:spcAft>
                <a:spcPts val="600"/>
              </a:spcAft>
              <a:defRPr/>
            </a:pPr>
            <a:r>
              <a:rPr lang="en-GB" altLang="en-US" b="1" dirty="0">
                <a:solidFill>
                  <a:schemeClr val="tx1">
                    <a:lumMod val="50000"/>
                    <a:lumOff val="50000"/>
                  </a:schemeClr>
                </a:solidFill>
              </a:rPr>
              <a:t>Evolution is…</a:t>
            </a:r>
          </a:p>
          <a:p>
            <a:pPr marL="1085850" lvl="1" indent="-342900">
              <a:spcBef>
                <a:spcPct val="0"/>
              </a:spcBef>
              <a:spcAft>
                <a:spcPts val="600"/>
              </a:spcAft>
              <a:defRPr/>
            </a:pPr>
            <a:r>
              <a:rPr lang="en-GB" altLang="en-US" sz="2400" dirty="0">
                <a:solidFill>
                  <a:schemeClr val="tx1">
                    <a:lumMod val="50000"/>
                    <a:lumOff val="50000"/>
                  </a:schemeClr>
                </a:solidFill>
              </a:rPr>
              <a:t>… the result of genetic mutations over time</a:t>
            </a:r>
          </a:p>
          <a:p>
            <a:pPr marL="1085850" lvl="1" indent="-342900">
              <a:spcBef>
                <a:spcPct val="0"/>
              </a:spcBef>
              <a:spcAft>
                <a:spcPts val="600"/>
              </a:spcAft>
              <a:defRPr/>
            </a:pPr>
            <a:r>
              <a:rPr lang="en-GB" altLang="en-US" sz="2400" dirty="0">
                <a:solidFill>
                  <a:schemeClr val="tx1">
                    <a:lumMod val="50000"/>
                    <a:lumOff val="50000"/>
                  </a:schemeClr>
                </a:solidFill>
              </a:rPr>
              <a:t>… a very well-supported *theory*</a:t>
            </a:r>
            <a:endParaRPr lang="en-GB" altLang="en-US" b="1" dirty="0">
              <a:solidFill>
                <a:schemeClr val="tx1">
                  <a:lumMod val="50000"/>
                  <a:lumOff val="50000"/>
                </a:schemeClr>
              </a:solidFill>
            </a:endParaRPr>
          </a:p>
          <a:p>
            <a:pPr marL="342900" indent="-342900">
              <a:spcBef>
                <a:spcPct val="0"/>
              </a:spcBef>
              <a:spcAft>
                <a:spcPts val="600"/>
              </a:spcAft>
              <a:defRPr/>
            </a:pPr>
            <a:endParaRPr lang="en-GB" altLang="en-US" b="1" dirty="0">
              <a:solidFill>
                <a:schemeClr val="tx1">
                  <a:lumMod val="50000"/>
                  <a:lumOff val="50000"/>
                </a:schemeClr>
              </a:solidFill>
            </a:endParaRPr>
          </a:p>
          <a:p>
            <a:pPr marL="342900" indent="-342900">
              <a:spcBef>
                <a:spcPct val="0"/>
              </a:spcBef>
              <a:spcAft>
                <a:spcPts val="600"/>
              </a:spcAft>
              <a:defRPr/>
            </a:pPr>
            <a:r>
              <a:rPr lang="en-GB" altLang="en-US" b="1" dirty="0">
                <a:solidFill>
                  <a:schemeClr val="tx1">
                    <a:lumMod val="50000"/>
                    <a:lumOff val="50000"/>
                  </a:schemeClr>
                </a:solidFill>
              </a:rPr>
              <a:t>Evolution is NOT…</a:t>
            </a:r>
          </a:p>
          <a:p>
            <a:pPr marL="1085850" lvl="1" indent="-342900">
              <a:spcBef>
                <a:spcPct val="0"/>
              </a:spcBef>
              <a:spcAft>
                <a:spcPts val="600"/>
              </a:spcAft>
              <a:defRPr/>
            </a:pPr>
            <a:r>
              <a:rPr lang="en-GB" altLang="en-US" sz="2400" dirty="0">
                <a:solidFill>
                  <a:schemeClr val="tx1">
                    <a:lumMod val="50000"/>
                    <a:lumOff val="50000"/>
                  </a:schemeClr>
                </a:solidFill>
              </a:rPr>
              <a:t>… something that happens to individuals </a:t>
            </a:r>
          </a:p>
          <a:p>
            <a:pPr marL="1085850" lvl="1" indent="-342900">
              <a:spcBef>
                <a:spcPct val="0"/>
              </a:spcBef>
              <a:spcAft>
                <a:spcPts val="600"/>
              </a:spcAft>
              <a:defRPr/>
            </a:pPr>
            <a:r>
              <a:rPr lang="en-GB" altLang="en-US" sz="2400" dirty="0">
                <a:solidFill>
                  <a:schemeClr val="tx1">
                    <a:lumMod val="50000"/>
                    <a:lumOff val="50000"/>
                  </a:schemeClr>
                </a:solidFill>
              </a:rPr>
              <a:t>… just about getting bigger or stronger</a:t>
            </a:r>
          </a:p>
          <a:p>
            <a:pPr marL="1085850" lvl="1" indent="-342900">
              <a:spcBef>
                <a:spcPct val="0"/>
              </a:spcBef>
              <a:spcAft>
                <a:spcPts val="600"/>
              </a:spcAft>
              <a:defRPr/>
            </a:pPr>
            <a:r>
              <a:rPr lang="en-GB" altLang="en-US" sz="2400" dirty="0">
                <a:solidFill>
                  <a:schemeClr val="tx1">
                    <a:lumMod val="50000"/>
                    <a:lumOff val="50000"/>
                  </a:schemeClr>
                </a:solidFill>
              </a:rPr>
              <a:t>… something that happens quickly</a:t>
            </a:r>
          </a:p>
          <a:p>
            <a:pPr marL="1085850" lvl="1" indent="-342900">
              <a:spcBef>
                <a:spcPct val="0"/>
              </a:spcBef>
              <a:spcAft>
                <a:spcPts val="600"/>
              </a:spcAft>
              <a:defRPr/>
            </a:pPr>
            <a:endParaRPr lang="en-GB" altLang="en-US" sz="2400" dirty="0">
              <a:solidFill>
                <a:schemeClr val="tx1">
                  <a:lumMod val="50000"/>
                  <a:lumOff val="50000"/>
                </a:schemeClr>
              </a:solidFill>
            </a:endParaRPr>
          </a:p>
        </p:txBody>
      </p:sp>
      <p:pic>
        <p:nvPicPr>
          <p:cNvPr id="10" name="Picture 2" descr="https://pixabay.com/get/ea30b50c2ff3043ed1534705fb0938c9bd22ffd41cb4104194f3c77ca5/evolution-3543775_1920.png">
            <a:extLst>
              <a:ext uri="{FF2B5EF4-FFF2-40B4-BE49-F238E27FC236}">
                <a16:creationId xmlns:a16="http://schemas.microsoft.com/office/drawing/2014/main" id="{6FC81639-1F80-B849-91D1-8C2F1E9CF2B4}"/>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9816" t="16428" r="45073" b="6911"/>
          <a:stretch/>
        </p:blipFill>
        <p:spPr bwMode="auto">
          <a:xfrm>
            <a:off x="6115324" y="4659749"/>
            <a:ext cx="2672080" cy="145450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https://pixabay.com/get/e833b20829f41c22d2524518a33219c8b66ae3d01cb0114096f9c17d/dna-163710_1280.jpg">
            <a:extLst>
              <a:ext uri="{FF2B5EF4-FFF2-40B4-BE49-F238E27FC236}">
                <a16:creationId xmlns:a16="http://schemas.microsoft.com/office/drawing/2014/main" id="{DB803BD1-303F-D044-AA0C-1A89FB882C74}"/>
              </a:ext>
            </a:extLst>
          </p:cNvPr>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10000" b="90000" l="0" r="100000">
                        <a14:backgroundMark x1="50859" y1="49306" x2="50859" y2="50139"/>
                        <a14:backgroundMark x1="7109" y1="45417" x2="6719" y2="45000"/>
                        <a14:backgroundMark x1="234" y1="48194" x2="78" y2="47361"/>
                        <a14:backgroundMark x1="6094" y1="42778" x2="6094" y2="42083"/>
                      </a14:backgroundRemoval>
                    </a14:imgEffect>
                  </a14:imgLayer>
                </a14:imgProps>
              </a:ext>
              <a:ext uri="{28A0092B-C50C-407E-A947-70E740481C1C}">
                <a14:useLocalDpi xmlns:a14="http://schemas.microsoft.com/office/drawing/2010/main" val="0"/>
              </a:ext>
            </a:extLst>
          </a:blip>
          <a:srcRect/>
          <a:stretch>
            <a:fillRect/>
          </a:stretch>
        </p:blipFill>
        <p:spPr bwMode="auto">
          <a:xfrm rot="19073835">
            <a:off x="6964019" y="2589128"/>
            <a:ext cx="1889914" cy="10630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3679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E4355920-26BC-404B-9CD3-BBAC14B50732}"/>
              </a:ext>
            </a:extLst>
          </p:cNvPr>
          <p:cNvGrpSpPr/>
          <p:nvPr/>
        </p:nvGrpSpPr>
        <p:grpSpPr>
          <a:xfrm>
            <a:off x="210208" y="2777590"/>
            <a:ext cx="8741104" cy="3887630"/>
            <a:chOff x="210208" y="-206692"/>
            <a:chExt cx="8741104" cy="3887630"/>
          </a:xfrm>
        </p:grpSpPr>
        <p:sp>
          <p:nvSpPr>
            <p:cNvPr id="15" name="Rounded Rectangle 14">
              <a:extLst>
                <a:ext uri="{FF2B5EF4-FFF2-40B4-BE49-F238E27FC236}">
                  <a16:creationId xmlns:a16="http://schemas.microsoft.com/office/drawing/2014/main" id="{C6A129E9-2D70-4849-AAD8-1B11D700A9C5}"/>
                </a:ext>
              </a:extLst>
            </p:cNvPr>
            <p:cNvSpPr/>
            <p:nvPr/>
          </p:nvSpPr>
          <p:spPr>
            <a:xfrm>
              <a:off x="210208" y="-206692"/>
              <a:ext cx="8741104" cy="3887630"/>
            </a:xfrm>
            <a:prstGeom prst="roundRect">
              <a:avLst>
                <a:gd name="adj" fmla="val 2650"/>
              </a:avLst>
            </a:prstGeom>
            <a:solidFill>
              <a:srgbClr val="002060"/>
            </a:solidFill>
            <a:ln>
              <a:solidFill>
                <a:srgbClr val="00206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9">
              <a:extLst>
                <a:ext uri="{FF2B5EF4-FFF2-40B4-BE49-F238E27FC236}">
                  <a16:creationId xmlns:a16="http://schemas.microsoft.com/office/drawing/2014/main" id="{C60C5028-1089-F74E-B13B-BC58F071BF72}"/>
                </a:ext>
              </a:extLst>
            </p:cNvPr>
            <p:cNvSpPr txBox="1">
              <a:spLocks noChangeArrowheads="1"/>
            </p:cNvSpPr>
            <p:nvPr/>
          </p:nvSpPr>
          <p:spPr bwMode="auto">
            <a:xfrm>
              <a:off x="210208" y="7813"/>
              <a:ext cx="8741104"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ctr" eaLnBrk="1" hangingPunct="1">
                <a:spcBef>
                  <a:spcPct val="0"/>
                </a:spcBef>
                <a:buFontTx/>
                <a:buNone/>
              </a:pPr>
              <a:r>
                <a:rPr lang="en-US" altLang="en-US" sz="3000" b="1" dirty="0">
                  <a:solidFill>
                    <a:schemeClr val="bg1"/>
                  </a:solidFill>
                </a:rPr>
                <a:t>Alex Evans</a:t>
              </a:r>
            </a:p>
            <a:p>
              <a:pPr algn="ctr" eaLnBrk="1" hangingPunct="1">
                <a:spcBef>
                  <a:spcPct val="0"/>
                </a:spcBef>
                <a:buFontTx/>
                <a:buNone/>
              </a:pPr>
              <a:r>
                <a:rPr lang="en-US" altLang="en-US" sz="3000" dirty="0">
                  <a:solidFill>
                    <a:schemeClr val="bg1"/>
                  </a:solidFill>
                </a:rPr>
                <a:t>LCFC STEM Coach</a:t>
              </a:r>
            </a:p>
            <a:p>
              <a:pPr algn="ctr" eaLnBrk="1" hangingPunct="1">
                <a:spcBef>
                  <a:spcPct val="0"/>
                </a:spcBef>
                <a:buNone/>
              </a:pPr>
              <a:r>
                <a:rPr lang="en-US" altLang="en-US" sz="3000" dirty="0">
                  <a:solidFill>
                    <a:schemeClr val="bg1"/>
                  </a:solidFill>
                  <a:hlinkClick r:id="rId3"/>
                </a:rPr>
                <a:t>alex.evans@lcfc.co.uk</a:t>
              </a:r>
              <a:endParaRPr lang="en-US" altLang="en-US" sz="3000" dirty="0">
                <a:solidFill>
                  <a:schemeClr val="bg1"/>
                </a:solidFill>
              </a:endParaRPr>
            </a:p>
            <a:p>
              <a:pPr algn="ctr" eaLnBrk="1" hangingPunct="1">
                <a:spcBef>
                  <a:spcPct val="0"/>
                </a:spcBef>
                <a:buFontTx/>
                <a:buNone/>
              </a:pPr>
              <a:endParaRPr lang="en-US" altLang="en-US" sz="3000" dirty="0">
                <a:solidFill>
                  <a:schemeClr val="bg1"/>
                </a:solidFill>
              </a:endParaRPr>
            </a:p>
            <a:p>
              <a:pPr algn="ctr" eaLnBrk="1" hangingPunct="1">
                <a:spcBef>
                  <a:spcPct val="0"/>
                </a:spcBef>
                <a:buFontTx/>
                <a:buNone/>
              </a:pPr>
              <a:r>
                <a:rPr lang="en-US" altLang="en-US" sz="3000" b="1" dirty="0">
                  <a:solidFill>
                    <a:schemeClr val="bg1"/>
                  </a:solidFill>
                </a:rPr>
                <a:t>Sarah Eames </a:t>
              </a:r>
            </a:p>
            <a:p>
              <a:pPr algn="ctr" eaLnBrk="1" hangingPunct="1">
                <a:spcBef>
                  <a:spcPct val="0"/>
                </a:spcBef>
                <a:buFontTx/>
                <a:buNone/>
              </a:pPr>
              <a:r>
                <a:rPr lang="en-US" altLang="en-US" sz="3000" dirty="0">
                  <a:solidFill>
                    <a:schemeClr val="bg1"/>
                  </a:solidFill>
                </a:rPr>
                <a:t>Primary Science Specialist</a:t>
              </a:r>
              <a:br>
                <a:rPr lang="en-US" altLang="en-US" sz="3000" dirty="0">
                  <a:solidFill>
                    <a:schemeClr val="bg1"/>
                  </a:solidFill>
                </a:rPr>
              </a:br>
              <a:r>
                <a:rPr lang="en-US" altLang="en-US" sz="3000" dirty="0">
                  <a:solidFill>
                    <a:schemeClr val="bg1"/>
                  </a:solidFill>
                  <a:hlinkClick r:id="rId4"/>
                </a:rPr>
                <a:t>sarah.eames@pstt.org.uk</a:t>
              </a:r>
              <a:r>
                <a:rPr lang="en-US" altLang="en-US" sz="3000" dirty="0">
                  <a:solidFill>
                    <a:schemeClr val="bg1"/>
                  </a:solidFill>
                </a:rPr>
                <a:t> </a:t>
              </a:r>
            </a:p>
          </p:txBody>
        </p:sp>
      </p:grpSp>
      <p:sp>
        <p:nvSpPr>
          <p:cNvPr id="17" name="Rectangle 16">
            <a:extLst>
              <a:ext uri="{FF2B5EF4-FFF2-40B4-BE49-F238E27FC236}">
                <a16:creationId xmlns:a16="http://schemas.microsoft.com/office/drawing/2014/main" id="{C23E090C-9154-B142-BF28-09DC4A34D376}"/>
              </a:ext>
            </a:extLst>
          </p:cNvPr>
          <p:cNvSpPr/>
          <p:nvPr/>
        </p:nvSpPr>
        <p:spPr>
          <a:xfrm>
            <a:off x="77972" y="311888"/>
            <a:ext cx="3345712" cy="9427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8" name="Group 17">
            <a:extLst>
              <a:ext uri="{FF2B5EF4-FFF2-40B4-BE49-F238E27FC236}">
                <a16:creationId xmlns:a16="http://schemas.microsoft.com/office/drawing/2014/main" id="{BE616B1E-9526-9245-A069-4816025EA5C1}"/>
              </a:ext>
            </a:extLst>
          </p:cNvPr>
          <p:cNvGrpSpPr/>
          <p:nvPr/>
        </p:nvGrpSpPr>
        <p:grpSpPr>
          <a:xfrm>
            <a:off x="1477968" y="541918"/>
            <a:ext cx="6361772" cy="1977646"/>
            <a:chOff x="1477968" y="1451354"/>
            <a:chExt cx="6361772" cy="1977646"/>
          </a:xfrm>
        </p:grpSpPr>
        <p:pic>
          <p:nvPicPr>
            <p:cNvPr id="19" name="Picture 13">
              <a:extLst>
                <a:ext uri="{FF2B5EF4-FFF2-40B4-BE49-F238E27FC236}">
                  <a16:creationId xmlns:a16="http://schemas.microsoft.com/office/drawing/2014/main" id="{2EE54BDB-DB9F-4144-B75C-A33F0926F3C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auto">
            <a:xfrm>
              <a:off x="1477968" y="1802567"/>
              <a:ext cx="1715493" cy="13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2">
              <a:extLst>
                <a:ext uri="{FF2B5EF4-FFF2-40B4-BE49-F238E27FC236}">
                  <a16:creationId xmlns:a16="http://schemas.microsoft.com/office/drawing/2014/main" id="{A7D623B0-473B-E546-BAE3-BB86F057E01D}"/>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bwMode="auto">
            <a:xfrm>
              <a:off x="5862094" y="1451354"/>
              <a:ext cx="1977646" cy="1977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1">
              <a:extLst>
                <a:ext uri="{FF2B5EF4-FFF2-40B4-BE49-F238E27FC236}">
                  <a16:creationId xmlns:a16="http://schemas.microsoft.com/office/drawing/2014/main" id="{2A35CF95-2AFA-6F4D-9DD2-B569894F247E}"/>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bwMode="auto">
            <a:xfrm>
              <a:off x="3689609" y="1802567"/>
              <a:ext cx="1752600" cy="13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2" name="Straight Connector 21">
              <a:extLst>
                <a:ext uri="{FF2B5EF4-FFF2-40B4-BE49-F238E27FC236}">
                  <a16:creationId xmlns:a16="http://schemas.microsoft.com/office/drawing/2014/main" id="{2C3BA055-5EDF-B640-838B-3B05F15D590F}"/>
                </a:ext>
              </a:extLst>
            </p:cNvPr>
            <p:cNvCxnSpPr/>
            <p:nvPr/>
          </p:nvCxnSpPr>
          <p:spPr>
            <a:xfrm>
              <a:off x="3423684" y="1802567"/>
              <a:ext cx="0" cy="1303215"/>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FDDB27F0-0455-204A-B5B5-6FC6FF3E944A}"/>
                </a:ext>
              </a:extLst>
            </p:cNvPr>
            <p:cNvCxnSpPr/>
            <p:nvPr/>
          </p:nvCxnSpPr>
          <p:spPr>
            <a:xfrm>
              <a:off x="5720316" y="1802567"/>
              <a:ext cx="0" cy="1303215"/>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https://www.kreedon.com/wp-content/uploads/2018/06/soccer-1.jpg"/>
          <p:cNvPicPr>
            <a:picLocks noChangeAspect="1" noChangeArrowheads="1"/>
          </p:cNvPicPr>
          <p:nvPr/>
        </p:nvPicPr>
        <p:blipFill rotWithShape="1">
          <a:blip r:embed="rId3">
            <a:extLst>
              <a:ext uri="{28A0092B-C50C-407E-A947-70E740481C1C}">
                <a14:useLocalDpi xmlns:a14="http://schemas.microsoft.com/office/drawing/2010/main" val="0"/>
              </a:ext>
            </a:extLst>
          </a:blip>
          <a:srcRect t="2704" b="11002"/>
          <a:stretch/>
        </p:blipFill>
        <p:spPr bwMode="auto">
          <a:xfrm>
            <a:off x="264450" y="2117205"/>
            <a:ext cx="6931479" cy="4461505"/>
          </a:xfrm>
          <a:prstGeom prst="roundRect">
            <a:avLst>
              <a:gd name="adj" fmla="val 3569"/>
            </a:avLst>
          </a:prstGeom>
          <a:solidFill>
            <a:srgbClr val="FFFFFF">
              <a:shade val="85000"/>
            </a:srgbClr>
          </a:solidFill>
          <a:ln w="31750">
            <a:solidFill>
              <a:srgbClr val="133176"/>
            </a:solidFill>
          </a:ln>
          <a:effectLst/>
        </p:spPr>
      </p:pic>
      <p:sp>
        <p:nvSpPr>
          <p:cNvPr id="12" name="Slide Number Placeholder 8">
            <a:extLst>
              <a:ext uri="{FF2B5EF4-FFF2-40B4-BE49-F238E27FC236}">
                <a16:creationId xmlns:a16="http://schemas.microsoft.com/office/drawing/2014/main" id="{DD3B9A8D-9212-A74E-9C01-EE9881B4D056}"/>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2</a:t>
            </a:fld>
            <a:endParaRPr lang="en-US" altLang="en-US" sz="1100">
              <a:solidFill>
                <a:srgbClr val="595959"/>
              </a:solidFill>
            </a:endParaRPr>
          </a:p>
        </p:txBody>
      </p:sp>
      <p:sp>
        <p:nvSpPr>
          <p:cNvPr id="17" name="TextBox 5">
            <a:extLst>
              <a:ext uri="{FF2B5EF4-FFF2-40B4-BE49-F238E27FC236}">
                <a16:creationId xmlns:a16="http://schemas.microsoft.com/office/drawing/2014/main" id="{B1FFE372-5055-4A47-A586-4291B4C70F8A}"/>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dirty="0">
                <a:solidFill>
                  <a:srgbClr val="133176"/>
                </a:solidFill>
              </a:rPr>
              <a:t>WHAT IS EVOLUTION AND ADAPTATION?</a:t>
            </a:r>
          </a:p>
        </p:txBody>
      </p:sp>
    </p:spTree>
    <p:extLst>
      <p:ext uri="{BB962C8B-B14F-4D97-AF65-F5344CB8AC3E}">
        <p14:creationId xmlns:p14="http://schemas.microsoft.com/office/powerpoint/2010/main" val="7121576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8">
            <a:extLst>
              <a:ext uri="{FF2B5EF4-FFF2-40B4-BE49-F238E27FC236}">
                <a16:creationId xmlns:a16="http://schemas.microsoft.com/office/drawing/2014/main" id="{DD3B9A8D-9212-A74E-9C01-EE9881B4D056}"/>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3</a:t>
            </a:fld>
            <a:endParaRPr lang="en-US" altLang="en-US" sz="1100">
              <a:solidFill>
                <a:srgbClr val="595959"/>
              </a:solidFill>
            </a:endParaRPr>
          </a:p>
        </p:txBody>
      </p:sp>
      <p:sp>
        <p:nvSpPr>
          <p:cNvPr id="17" name="TextBox 5">
            <a:extLst>
              <a:ext uri="{FF2B5EF4-FFF2-40B4-BE49-F238E27FC236}">
                <a16:creationId xmlns:a16="http://schemas.microsoft.com/office/drawing/2014/main" id="{B1FFE372-5055-4A47-A586-4291B4C70F8A}"/>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dirty="0">
                <a:solidFill>
                  <a:srgbClr val="133176"/>
                </a:solidFill>
              </a:rPr>
              <a:t>EVOLUTIONARY TREES AND ADAPTATIONS  </a:t>
            </a:r>
          </a:p>
        </p:txBody>
      </p:sp>
      <p:pic>
        <p:nvPicPr>
          <p:cNvPr id="5" name="Picture 6" descr="Dog, Portrait, Black, Snow, Face, Cute, Funny, Sweet">
            <a:extLst>
              <a:ext uri="{FF2B5EF4-FFF2-40B4-BE49-F238E27FC236}">
                <a16:creationId xmlns:a16="http://schemas.microsoft.com/office/drawing/2014/main" id="{B7FC5A11-A25C-294F-845A-11FC0E5B8ED0}"/>
              </a:ext>
            </a:extLst>
          </p:cNvPr>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ackgroundRemoval t="10000" b="99844" l="10000" r="90000"/>
                    </a14:imgEffect>
                  </a14:imgLayer>
                </a14:imgProps>
              </a:ext>
              <a:ext uri="{28A0092B-C50C-407E-A947-70E740481C1C}">
                <a14:useLocalDpi xmlns:a14="http://schemas.microsoft.com/office/drawing/2010/main" val="0"/>
              </a:ext>
            </a:extLst>
          </a:blip>
          <a:srcRect l="12657" t="14117" r="21654"/>
          <a:stretch/>
        </p:blipFill>
        <p:spPr bwMode="auto">
          <a:xfrm>
            <a:off x="7650916" y="2057415"/>
            <a:ext cx="1341544" cy="116931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8" descr="Parrot, Colorful, Ara, Exotic, Beak, Fauna, Bird">
            <a:extLst>
              <a:ext uri="{FF2B5EF4-FFF2-40B4-BE49-F238E27FC236}">
                <a16:creationId xmlns:a16="http://schemas.microsoft.com/office/drawing/2014/main" id="{9F75C0DD-2893-0B47-B051-804EB468A3EF}"/>
              </a:ext>
            </a:extLst>
          </p:cNvPr>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7668" b="100000" l="0" r="90000">
                        <a14:foregroundMark x1="66354" y1="37089" x2="70938" y2="59781"/>
                        <a14:foregroundMark x1="67292" y1="72457" x2="70417" y2="64319"/>
                        <a14:backgroundMark x1="5938" y1="44131" x2="1771" y2="53208"/>
                        <a14:backgroundMark x1="88438" y1="97496" x2="54271" y2="79812"/>
                        <a14:backgroundMark x1="61146" y1="69797" x2="51354" y2="72770"/>
                        <a14:backgroundMark x1="1146" y1="55556" x2="8229" y2="49296"/>
                      </a14:backgroundRemoval>
                    </a14:imgEffect>
                  </a14:imgLayer>
                </a14:imgProps>
              </a:ext>
              <a:ext uri="{28A0092B-C50C-407E-A947-70E740481C1C}">
                <a14:useLocalDpi xmlns:a14="http://schemas.microsoft.com/office/drawing/2010/main" val="0"/>
              </a:ext>
            </a:extLst>
          </a:blip>
          <a:srcRect t="5382" r="21252"/>
          <a:stretch/>
        </p:blipFill>
        <p:spPr bwMode="auto">
          <a:xfrm>
            <a:off x="5891359" y="2076678"/>
            <a:ext cx="1437981" cy="115004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0" descr="Lizard, Reptile, Dragon, Vertebrate, Animal">
            <a:extLst>
              <a:ext uri="{FF2B5EF4-FFF2-40B4-BE49-F238E27FC236}">
                <a16:creationId xmlns:a16="http://schemas.microsoft.com/office/drawing/2014/main" id="{F0655B0E-F0A9-6143-9A46-1EFDD76F9B81}"/>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92558" y="2074466"/>
            <a:ext cx="1834113" cy="115014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2" descr="Frog, Macro, Amphibian, Green, Tree-Frog, Reptile">
            <a:extLst>
              <a:ext uri="{FF2B5EF4-FFF2-40B4-BE49-F238E27FC236}">
                <a16:creationId xmlns:a16="http://schemas.microsoft.com/office/drawing/2014/main" id="{FFF1FDFC-3B19-E14D-B339-AD3AC6A74620}"/>
              </a:ext>
            </a:extLst>
          </p:cNvPr>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ackgroundRemoval t="10000" b="90000" l="10000" r="90000"/>
                    </a14:imgEffect>
                  </a14:imgLayer>
                </a14:imgProps>
              </a:ext>
              <a:ext uri="{28A0092B-C50C-407E-A947-70E740481C1C}">
                <a14:useLocalDpi xmlns:a14="http://schemas.microsoft.com/office/drawing/2010/main" val="0"/>
              </a:ext>
            </a:extLst>
          </a:blip>
          <a:srcRect l="6414" t="11700" r="18641" b="6310"/>
          <a:stretch/>
        </p:blipFill>
        <p:spPr bwMode="auto">
          <a:xfrm>
            <a:off x="1893681" y="2164558"/>
            <a:ext cx="1359430" cy="111543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4" descr="Clownfish, Anemonefish, Fish, Sea, Nemo, Orange, White">
            <a:extLst>
              <a:ext uri="{FF2B5EF4-FFF2-40B4-BE49-F238E27FC236}">
                <a16:creationId xmlns:a16="http://schemas.microsoft.com/office/drawing/2014/main" id="{11FCD028-E715-B74C-8CD5-5CEA898808FF}"/>
              </a:ext>
            </a:extLst>
          </p:cNvPr>
          <p:cNvPicPr>
            <a:picLocks noChangeAspect="1" noChangeArrowheads="1"/>
          </p:cNvPicPr>
          <p:nvPr/>
        </p:nvPicPr>
        <p:blipFill rotWithShape="1">
          <a:blip r:embed="rId10" cstate="print">
            <a:extLst>
              <a:ext uri="{BEBA8EAE-BF5A-486C-A8C5-ECC9F3942E4B}">
                <a14:imgProps xmlns:a14="http://schemas.microsoft.com/office/drawing/2010/main">
                  <a14:imgLayer r:embed="rId11">
                    <a14:imgEffect>
                      <a14:backgroundRemoval t="10000" b="90000" l="10000" r="90000"/>
                    </a14:imgEffect>
                  </a14:imgLayer>
                </a14:imgProps>
              </a:ext>
              <a:ext uri="{28A0092B-C50C-407E-A947-70E740481C1C}">
                <a14:useLocalDpi xmlns:a14="http://schemas.microsoft.com/office/drawing/2010/main" val="0"/>
              </a:ext>
            </a:extLst>
          </a:blip>
          <a:srcRect l="31004" t="22456" r="11517" b="5072"/>
          <a:stretch/>
        </p:blipFill>
        <p:spPr bwMode="auto">
          <a:xfrm>
            <a:off x="131741" y="2217464"/>
            <a:ext cx="1519318" cy="107753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EF8E37D6-5816-304F-A418-B778B142E522}"/>
              </a:ext>
            </a:extLst>
          </p:cNvPr>
          <p:cNvSpPr txBox="1"/>
          <p:nvPr/>
        </p:nvSpPr>
        <p:spPr>
          <a:xfrm>
            <a:off x="4409614" y="5438732"/>
            <a:ext cx="1334019" cy="646331"/>
          </a:xfrm>
          <a:prstGeom prst="rect">
            <a:avLst/>
          </a:prstGeom>
          <a:noFill/>
        </p:spPr>
        <p:txBody>
          <a:bodyPr wrap="none" rtlCol="0">
            <a:spAutoFit/>
          </a:bodyPr>
          <a:lstStyle/>
          <a:p>
            <a:pPr algn="ctr"/>
            <a:r>
              <a:rPr lang="en-GB" b="1" dirty="0">
                <a:solidFill>
                  <a:schemeClr val="tx1">
                    <a:lumMod val="50000"/>
                    <a:lumOff val="50000"/>
                  </a:schemeClr>
                </a:solidFill>
                <a:latin typeface="+mj-lt"/>
              </a:rPr>
              <a:t>AMNIOTIC</a:t>
            </a:r>
          </a:p>
          <a:p>
            <a:pPr algn="ctr"/>
            <a:r>
              <a:rPr lang="en-GB" b="1" dirty="0">
                <a:solidFill>
                  <a:schemeClr val="tx1">
                    <a:lumMod val="50000"/>
                    <a:lumOff val="50000"/>
                  </a:schemeClr>
                </a:solidFill>
                <a:latin typeface="+mj-lt"/>
              </a:rPr>
              <a:t>EGGS</a:t>
            </a:r>
          </a:p>
        </p:txBody>
      </p:sp>
      <p:sp>
        <p:nvSpPr>
          <p:cNvPr id="11" name="TextBox 10">
            <a:extLst>
              <a:ext uri="{FF2B5EF4-FFF2-40B4-BE49-F238E27FC236}">
                <a16:creationId xmlns:a16="http://schemas.microsoft.com/office/drawing/2014/main" id="{21BEBA9C-9633-2C48-9394-27550879BD58}"/>
              </a:ext>
            </a:extLst>
          </p:cNvPr>
          <p:cNvSpPr txBox="1"/>
          <p:nvPr/>
        </p:nvSpPr>
        <p:spPr>
          <a:xfrm>
            <a:off x="2408378" y="5900397"/>
            <a:ext cx="720069" cy="369332"/>
          </a:xfrm>
          <a:prstGeom prst="rect">
            <a:avLst/>
          </a:prstGeom>
          <a:noFill/>
        </p:spPr>
        <p:txBody>
          <a:bodyPr wrap="none" rtlCol="0">
            <a:spAutoFit/>
          </a:bodyPr>
          <a:lstStyle/>
          <a:p>
            <a:r>
              <a:rPr lang="en-GB" b="1" dirty="0">
                <a:solidFill>
                  <a:schemeClr val="tx1">
                    <a:lumMod val="50000"/>
                    <a:lumOff val="50000"/>
                  </a:schemeClr>
                </a:solidFill>
                <a:latin typeface="+mj-lt"/>
              </a:rPr>
              <a:t>LEGS</a:t>
            </a:r>
          </a:p>
        </p:txBody>
      </p:sp>
      <p:sp>
        <p:nvSpPr>
          <p:cNvPr id="13" name="TextBox 12">
            <a:extLst>
              <a:ext uri="{FF2B5EF4-FFF2-40B4-BE49-F238E27FC236}">
                <a16:creationId xmlns:a16="http://schemas.microsoft.com/office/drawing/2014/main" id="{3958B88D-7FF2-624B-B3D1-1382F7E78410}"/>
              </a:ext>
            </a:extLst>
          </p:cNvPr>
          <p:cNvSpPr txBox="1"/>
          <p:nvPr/>
        </p:nvSpPr>
        <p:spPr>
          <a:xfrm>
            <a:off x="5377988" y="4462411"/>
            <a:ext cx="1215397" cy="369332"/>
          </a:xfrm>
          <a:prstGeom prst="rect">
            <a:avLst/>
          </a:prstGeom>
          <a:noFill/>
        </p:spPr>
        <p:txBody>
          <a:bodyPr wrap="none" rtlCol="0">
            <a:spAutoFit/>
          </a:bodyPr>
          <a:lstStyle/>
          <a:p>
            <a:r>
              <a:rPr lang="en-GB" b="1" dirty="0">
                <a:solidFill>
                  <a:schemeClr val="tx1">
                    <a:lumMod val="50000"/>
                    <a:lumOff val="50000"/>
                  </a:schemeClr>
                </a:solidFill>
                <a:latin typeface="+mj-lt"/>
              </a:rPr>
              <a:t>FEATHERS</a:t>
            </a:r>
          </a:p>
        </p:txBody>
      </p:sp>
      <p:sp>
        <p:nvSpPr>
          <p:cNvPr id="14" name="TextBox 13">
            <a:extLst>
              <a:ext uri="{FF2B5EF4-FFF2-40B4-BE49-F238E27FC236}">
                <a16:creationId xmlns:a16="http://schemas.microsoft.com/office/drawing/2014/main" id="{B6A41CF8-1A74-C846-B577-466312EDD99B}"/>
              </a:ext>
            </a:extLst>
          </p:cNvPr>
          <p:cNvSpPr txBox="1"/>
          <p:nvPr/>
        </p:nvSpPr>
        <p:spPr>
          <a:xfrm>
            <a:off x="6999384" y="4970519"/>
            <a:ext cx="700833" cy="369332"/>
          </a:xfrm>
          <a:prstGeom prst="rect">
            <a:avLst/>
          </a:prstGeom>
          <a:noFill/>
        </p:spPr>
        <p:txBody>
          <a:bodyPr wrap="none" rtlCol="0">
            <a:spAutoFit/>
          </a:bodyPr>
          <a:lstStyle/>
          <a:p>
            <a:r>
              <a:rPr lang="en-GB" b="1" dirty="0">
                <a:solidFill>
                  <a:schemeClr val="tx1">
                    <a:lumMod val="50000"/>
                    <a:lumOff val="50000"/>
                  </a:schemeClr>
                </a:solidFill>
                <a:latin typeface="+mj-lt"/>
              </a:rPr>
              <a:t>MILK</a:t>
            </a:r>
          </a:p>
        </p:txBody>
      </p:sp>
      <p:cxnSp>
        <p:nvCxnSpPr>
          <p:cNvPr id="15" name="Straight Connector 14">
            <a:extLst>
              <a:ext uri="{FF2B5EF4-FFF2-40B4-BE49-F238E27FC236}">
                <a16:creationId xmlns:a16="http://schemas.microsoft.com/office/drawing/2014/main" id="{A6A05D77-BD20-7C42-B7E4-6801D3185B43}"/>
              </a:ext>
            </a:extLst>
          </p:cNvPr>
          <p:cNvCxnSpPr/>
          <p:nvPr/>
        </p:nvCxnSpPr>
        <p:spPr>
          <a:xfrm flipV="1">
            <a:off x="1645581" y="5895757"/>
            <a:ext cx="0" cy="362168"/>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181625A5-987C-674D-A76F-4273AEA0D9DF}"/>
              </a:ext>
            </a:extLst>
          </p:cNvPr>
          <p:cNvCxnSpPr/>
          <p:nvPr/>
        </p:nvCxnSpPr>
        <p:spPr>
          <a:xfrm>
            <a:off x="721041" y="5895757"/>
            <a:ext cx="3171276"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95034FC0-86D2-EA49-8A6D-36670933DB4B}"/>
              </a:ext>
            </a:extLst>
          </p:cNvPr>
          <p:cNvCxnSpPr/>
          <p:nvPr/>
        </p:nvCxnSpPr>
        <p:spPr>
          <a:xfrm>
            <a:off x="721041" y="3724666"/>
            <a:ext cx="0" cy="2171091"/>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33B467CC-05A3-8C44-94E1-F64A8B8A4403}"/>
              </a:ext>
            </a:extLst>
          </p:cNvPr>
          <p:cNvCxnSpPr/>
          <p:nvPr/>
        </p:nvCxnSpPr>
        <p:spPr>
          <a:xfrm>
            <a:off x="3892317" y="5425833"/>
            <a:ext cx="8254" cy="469924"/>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E0E7B9ED-D634-7E44-A4D0-71E637EFB382}"/>
              </a:ext>
            </a:extLst>
          </p:cNvPr>
          <p:cNvCxnSpPr/>
          <p:nvPr/>
        </p:nvCxnSpPr>
        <p:spPr>
          <a:xfrm>
            <a:off x="2511727" y="5425833"/>
            <a:ext cx="3634507" cy="863"/>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BC731DFB-1102-1545-B355-486FDDB66C55}"/>
              </a:ext>
            </a:extLst>
          </p:cNvPr>
          <p:cNvCxnSpPr/>
          <p:nvPr/>
        </p:nvCxnSpPr>
        <p:spPr>
          <a:xfrm>
            <a:off x="2511727" y="3724666"/>
            <a:ext cx="0" cy="170203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3C21AE8-4724-8C4E-A295-64A0F70E6138}"/>
              </a:ext>
            </a:extLst>
          </p:cNvPr>
          <p:cNvCxnSpPr/>
          <p:nvPr/>
        </p:nvCxnSpPr>
        <p:spPr>
          <a:xfrm>
            <a:off x="6146233" y="4956772"/>
            <a:ext cx="8254" cy="469924"/>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FB901FF9-0949-2C4F-8450-E1DE94A61FC4}"/>
              </a:ext>
            </a:extLst>
          </p:cNvPr>
          <p:cNvCxnSpPr/>
          <p:nvPr/>
        </p:nvCxnSpPr>
        <p:spPr>
          <a:xfrm>
            <a:off x="5221518" y="4956771"/>
            <a:ext cx="3171276"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4FDB5738-4A0E-A845-A611-457A447683C8}"/>
              </a:ext>
            </a:extLst>
          </p:cNvPr>
          <p:cNvCxnSpPr/>
          <p:nvPr/>
        </p:nvCxnSpPr>
        <p:spPr>
          <a:xfrm>
            <a:off x="5213264" y="4486847"/>
            <a:ext cx="8254" cy="469924"/>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915CAEC1-1541-C74B-B582-C54911D07F5D}"/>
              </a:ext>
            </a:extLst>
          </p:cNvPr>
          <p:cNvCxnSpPr/>
          <p:nvPr/>
        </p:nvCxnSpPr>
        <p:spPr>
          <a:xfrm>
            <a:off x="8401048" y="3724666"/>
            <a:ext cx="0" cy="1232105"/>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9DF5D026-8A9B-A64D-A691-ACC95F2453C3}"/>
              </a:ext>
            </a:extLst>
          </p:cNvPr>
          <p:cNvCxnSpPr/>
          <p:nvPr/>
        </p:nvCxnSpPr>
        <p:spPr>
          <a:xfrm flipV="1">
            <a:off x="4358640" y="4486846"/>
            <a:ext cx="1963923" cy="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05E9EF8C-A86A-6442-84FD-3AF19AB75843}"/>
              </a:ext>
            </a:extLst>
          </p:cNvPr>
          <p:cNvCxnSpPr/>
          <p:nvPr/>
        </p:nvCxnSpPr>
        <p:spPr>
          <a:xfrm>
            <a:off x="4368975" y="3724666"/>
            <a:ext cx="0" cy="764335"/>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AA19723E-0654-F644-97A9-6B54BDF23176}"/>
              </a:ext>
            </a:extLst>
          </p:cNvPr>
          <p:cNvCxnSpPr/>
          <p:nvPr/>
        </p:nvCxnSpPr>
        <p:spPr>
          <a:xfrm>
            <a:off x="6314308" y="3722512"/>
            <a:ext cx="0" cy="764335"/>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D734EAA5-2B48-9B42-88BF-4DD12FBF31E1}"/>
              </a:ext>
            </a:extLst>
          </p:cNvPr>
          <p:cNvSpPr txBox="1"/>
          <p:nvPr/>
        </p:nvSpPr>
        <p:spPr>
          <a:xfrm>
            <a:off x="335243" y="3284834"/>
            <a:ext cx="788999" cy="461665"/>
          </a:xfrm>
          <a:prstGeom prst="rect">
            <a:avLst/>
          </a:prstGeom>
          <a:noFill/>
        </p:spPr>
        <p:txBody>
          <a:bodyPr wrap="none" rtlCol="0">
            <a:spAutoFit/>
          </a:bodyPr>
          <a:lstStyle/>
          <a:p>
            <a:r>
              <a:rPr lang="en-GB" sz="2400" b="1" dirty="0">
                <a:solidFill>
                  <a:srgbClr val="FF0000"/>
                </a:solidFill>
                <a:latin typeface="+mj-lt"/>
              </a:rPr>
              <a:t>FISH</a:t>
            </a:r>
          </a:p>
        </p:txBody>
      </p:sp>
      <p:sp>
        <p:nvSpPr>
          <p:cNvPr id="30" name="TextBox 29">
            <a:extLst>
              <a:ext uri="{FF2B5EF4-FFF2-40B4-BE49-F238E27FC236}">
                <a16:creationId xmlns:a16="http://schemas.microsoft.com/office/drawing/2014/main" id="{EBF9937F-3CCA-454E-8D97-B1B7ED3CCC3F}"/>
              </a:ext>
            </a:extLst>
          </p:cNvPr>
          <p:cNvSpPr txBox="1"/>
          <p:nvPr/>
        </p:nvSpPr>
        <p:spPr>
          <a:xfrm>
            <a:off x="1557211" y="3284834"/>
            <a:ext cx="2039341" cy="461665"/>
          </a:xfrm>
          <a:prstGeom prst="rect">
            <a:avLst/>
          </a:prstGeom>
          <a:noFill/>
        </p:spPr>
        <p:txBody>
          <a:bodyPr wrap="none" rtlCol="0">
            <a:spAutoFit/>
          </a:bodyPr>
          <a:lstStyle/>
          <a:p>
            <a:r>
              <a:rPr lang="en-GB" sz="2400" b="1" dirty="0">
                <a:solidFill>
                  <a:srgbClr val="FFC000"/>
                </a:solidFill>
                <a:latin typeface="+mj-lt"/>
              </a:rPr>
              <a:t>AMPHIBIANS</a:t>
            </a:r>
          </a:p>
        </p:txBody>
      </p:sp>
      <p:sp>
        <p:nvSpPr>
          <p:cNvPr id="31" name="TextBox 30">
            <a:extLst>
              <a:ext uri="{FF2B5EF4-FFF2-40B4-BE49-F238E27FC236}">
                <a16:creationId xmlns:a16="http://schemas.microsoft.com/office/drawing/2014/main" id="{82B7F4F8-F7B7-EC4D-9771-21956CC25580}"/>
              </a:ext>
            </a:extLst>
          </p:cNvPr>
          <p:cNvSpPr txBox="1"/>
          <p:nvPr/>
        </p:nvSpPr>
        <p:spPr>
          <a:xfrm>
            <a:off x="4027599" y="3284834"/>
            <a:ext cx="1367682" cy="461665"/>
          </a:xfrm>
          <a:prstGeom prst="rect">
            <a:avLst/>
          </a:prstGeom>
          <a:noFill/>
        </p:spPr>
        <p:txBody>
          <a:bodyPr wrap="none" rtlCol="0">
            <a:spAutoFit/>
          </a:bodyPr>
          <a:lstStyle/>
          <a:p>
            <a:r>
              <a:rPr lang="en-GB" sz="2400" b="1" dirty="0">
                <a:solidFill>
                  <a:srgbClr val="00B050"/>
                </a:solidFill>
                <a:latin typeface="+mj-lt"/>
              </a:rPr>
              <a:t>REPTILES</a:t>
            </a:r>
          </a:p>
        </p:txBody>
      </p:sp>
      <p:sp>
        <p:nvSpPr>
          <p:cNvPr id="32" name="TextBox 31">
            <a:extLst>
              <a:ext uri="{FF2B5EF4-FFF2-40B4-BE49-F238E27FC236}">
                <a16:creationId xmlns:a16="http://schemas.microsoft.com/office/drawing/2014/main" id="{8E6F4773-2360-F84C-83F1-63EE7C4B52B3}"/>
              </a:ext>
            </a:extLst>
          </p:cNvPr>
          <p:cNvSpPr txBox="1"/>
          <p:nvPr/>
        </p:nvSpPr>
        <p:spPr>
          <a:xfrm>
            <a:off x="5814558" y="3284833"/>
            <a:ext cx="1002198" cy="461665"/>
          </a:xfrm>
          <a:prstGeom prst="rect">
            <a:avLst/>
          </a:prstGeom>
          <a:noFill/>
        </p:spPr>
        <p:txBody>
          <a:bodyPr wrap="none" rtlCol="0">
            <a:spAutoFit/>
          </a:bodyPr>
          <a:lstStyle/>
          <a:p>
            <a:pPr algn="ctr"/>
            <a:r>
              <a:rPr lang="en-GB" sz="2400" b="1" dirty="0">
                <a:solidFill>
                  <a:srgbClr val="00B0F0"/>
                </a:solidFill>
                <a:latin typeface="+mj-lt"/>
              </a:rPr>
              <a:t>BIRDS</a:t>
            </a:r>
          </a:p>
        </p:txBody>
      </p:sp>
      <p:sp>
        <p:nvSpPr>
          <p:cNvPr id="33" name="TextBox 32">
            <a:extLst>
              <a:ext uri="{FF2B5EF4-FFF2-40B4-BE49-F238E27FC236}">
                <a16:creationId xmlns:a16="http://schemas.microsoft.com/office/drawing/2014/main" id="{3790EE03-3E9E-7B42-A8C9-38AAF8298082}"/>
              </a:ext>
            </a:extLst>
          </p:cNvPr>
          <p:cNvSpPr txBox="1"/>
          <p:nvPr/>
        </p:nvSpPr>
        <p:spPr>
          <a:xfrm>
            <a:off x="7237284" y="3284833"/>
            <a:ext cx="1766830" cy="461665"/>
          </a:xfrm>
          <a:prstGeom prst="rect">
            <a:avLst/>
          </a:prstGeom>
          <a:noFill/>
        </p:spPr>
        <p:txBody>
          <a:bodyPr wrap="none" rtlCol="0">
            <a:spAutoFit/>
          </a:bodyPr>
          <a:lstStyle/>
          <a:p>
            <a:pPr algn="ctr"/>
            <a:r>
              <a:rPr lang="en-GB" sz="2400" b="1" dirty="0">
                <a:solidFill>
                  <a:srgbClr val="7030A0"/>
                </a:solidFill>
                <a:latin typeface="+mj-lt"/>
              </a:rPr>
              <a:t>MAMMALS</a:t>
            </a:r>
          </a:p>
        </p:txBody>
      </p:sp>
      <p:cxnSp>
        <p:nvCxnSpPr>
          <p:cNvPr id="34" name="Straight Connector 33">
            <a:extLst>
              <a:ext uri="{FF2B5EF4-FFF2-40B4-BE49-F238E27FC236}">
                <a16:creationId xmlns:a16="http://schemas.microsoft.com/office/drawing/2014/main" id="{29B23FC1-857E-4245-995E-A46B7F73606B}"/>
              </a:ext>
            </a:extLst>
          </p:cNvPr>
          <p:cNvCxnSpPr/>
          <p:nvPr/>
        </p:nvCxnSpPr>
        <p:spPr>
          <a:xfrm>
            <a:off x="712788" y="5893194"/>
            <a:ext cx="932793"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650EF4B3-574D-9C49-9CC4-18C9B77E4327}"/>
              </a:ext>
            </a:extLst>
          </p:cNvPr>
          <p:cNvCxnSpPr/>
          <p:nvPr/>
        </p:nvCxnSpPr>
        <p:spPr>
          <a:xfrm>
            <a:off x="2503488" y="5425821"/>
            <a:ext cx="1397083"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EC5529D6-2EE2-6C44-A6FE-C2FAAE267ACB}"/>
              </a:ext>
            </a:extLst>
          </p:cNvPr>
          <p:cNvCxnSpPr/>
          <p:nvPr/>
        </p:nvCxnSpPr>
        <p:spPr>
          <a:xfrm>
            <a:off x="5220958" y="4960359"/>
            <a:ext cx="925276"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90F5ABBA-333F-9D4A-82ED-0DA071CA1034}"/>
              </a:ext>
            </a:extLst>
          </p:cNvPr>
          <p:cNvCxnSpPr/>
          <p:nvPr/>
        </p:nvCxnSpPr>
        <p:spPr>
          <a:xfrm flipV="1">
            <a:off x="4358640" y="4486847"/>
            <a:ext cx="854624" cy="1"/>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38" name="Picture 2" descr="https://pixabay.com/get/eb32b20f2df2083ed1534705fb0938c9bd22ffd41cb4104194f0c37ba2/t-rex-2730569_1920.png">
            <a:extLst>
              <a:ext uri="{FF2B5EF4-FFF2-40B4-BE49-F238E27FC236}">
                <a16:creationId xmlns:a16="http://schemas.microsoft.com/office/drawing/2014/main" id="{8D27BD82-7DFA-2746-9202-8E8F8B59002D}"/>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flipH="1">
            <a:off x="5250091" y="3699693"/>
            <a:ext cx="1029925" cy="10299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3107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par>
                                <p:cTn id="14" presetID="10" presetClass="entr" presetSubtype="0" fill="hold" nodeType="with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fade">
                                      <p:cBhvr>
                                        <p:cTn id="16" dur="500"/>
                                        <p:tgtEl>
                                          <p:spTgt spid="35"/>
                                        </p:tgtEl>
                                      </p:cBhvr>
                                    </p:animEffect>
                                  </p:childTnLst>
                                </p:cTn>
                              </p:par>
                              <p:par>
                                <p:cTn id="17" presetID="10" presetClass="entr" presetSubtype="0"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par>
                                <p:cTn id="23" presetID="10"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10" presetClass="entr" presetSubtype="0"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par>
                                <p:cTn id="34" presetID="10" presetClass="entr" presetSubtype="0" fill="hold"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par>
                                <p:cTn id="37" presetID="10" presetClass="entr" presetSubtype="0" fill="hold" nodeType="with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500"/>
                                        <p:tgtEl>
                                          <p:spTgt spid="36"/>
                                        </p:tgtEl>
                                      </p:cBhvr>
                                    </p:animEffect>
                                  </p:childTnLst>
                                </p:cTn>
                              </p:par>
                              <p:par>
                                <p:cTn id="40" presetID="10" presetClass="entr" presetSubtype="0" fill="hold" nodeType="with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childTnLst>
                                </p:cTn>
                              </p:par>
                              <p:par>
                                <p:cTn id="43" presetID="10" presetClass="entr" presetSubtype="0" fill="hold" nodeType="with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fade">
                                      <p:cBhvr>
                                        <p:cTn id="45" dur="500"/>
                                        <p:tgtEl>
                                          <p:spTgt spid="37"/>
                                        </p:tgtEl>
                                      </p:cBhvr>
                                    </p:animEffect>
                                  </p:childTnLst>
                                </p:cTn>
                              </p:par>
                              <p:par>
                                <p:cTn id="46" presetID="10" presetClass="entr" presetSubtype="0" fill="hold" nodeType="with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fade">
                                      <p:cBhvr>
                                        <p:cTn id="48" dur="500"/>
                                        <p:tgtEl>
                                          <p:spTgt spid="27"/>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500"/>
                                        <p:tgtEl>
                                          <p:spTgt spid="31"/>
                                        </p:tgtEl>
                                      </p:cBhvr>
                                    </p:animEffect>
                                  </p:childTnLst>
                                </p:cTn>
                              </p:par>
                              <p:par>
                                <p:cTn id="52" presetID="10" presetClass="entr" presetSubtype="0" fill="hold" nodeType="with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fade">
                                      <p:cBhvr>
                                        <p:cTn id="54" dur="500"/>
                                        <p:tgtEl>
                                          <p:spTgt spid="7"/>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6"/>
                                        </p:tgtEl>
                                        <p:attrNameLst>
                                          <p:attrName>style.visibility</p:attrName>
                                        </p:attrNameLst>
                                      </p:cBhvr>
                                      <p:to>
                                        <p:strVal val="visible"/>
                                      </p:to>
                                    </p:set>
                                    <p:animEffect transition="in" filter="fade">
                                      <p:cBhvr>
                                        <p:cTn id="59" dur="500"/>
                                        <p:tgtEl>
                                          <p:spTgt spid="6"/>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fade">
                                      <p:cBhvr>
                                        <p:cTn id="62" dur="500"/>
                                        <p:tgtEl>
                                          <p:spTgt spid="13"/>
                                        </p:tgtEl>
                                      </p:cBhvr>
                                    </p:animEffect>
                                  </p:childTnLst>
                                </p:cTn>
                              </p:par>
                              <p:par>
                                <p:cTn id="63" presetID="10" presetClass="entr" presetSubtype="0" fill="hold" nodeType="withEffect">
                                  <p:stCondLst>
                                    <p:cond delay="0"/>
                                  </p:stCondLst>
                                  <p:childTnLst>
                                    <p:set>
                                      <p:cBhvr>
                                        <p:cTn id="64" dur="1" fill="hold">
                                          <p:stCondLst>
                                            <p:cond delay="0"/>
                                          </p:stCondLst>
                                        </p:cTn>
                                        <p:tgtEl>
                                          <p:spTgt spid="26"/>
                                        </p:tgtEl>
                                        <p:attrNameLst>
                                          <p:attrName>style.visibility</p:attrName>
                                        </p:attrNameLst>
                                      </p:cBhvr>
                                      <p:to>
                                        <p:strVal val="visible"/>
                                      </p:to>
                                    </p:set>
                                    <p:animEffect transition="in" filter="fade">
                                      <p:cBhvr>
                                        <p:cTn id="65" dur="500"/>
                                        <p:tgtEl>
                                          <p:spTgt spid="26"/>
                                        </p:tgtEl>
                                      </p:cBhvr>
                                    </p:animEffect>
                                  </p:childTnLst>
                                </p:cTn>
                              </p:par>
                              <p:par>
                                <p:cTn id="66" presetID="10" presetClass="entr" presetSubtype="0" fill="hold" nodeType="with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fade">
                                      <p:cBhvr>
                                        <p:cTn id="68" dur="500"/>
                                        <p:tgtEl>
                                          <p:spTgt spid="28"/>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fade">
                                      <p:cBhvr>
                                        <p:cTn id="71" dur="500"/>
                                        <p:tgtEl>
                                          <p:spTgt spid="32"/>
                                        </p:tgtEl>
                                      </p:cBhvr>
                                    </p:animEffect>
                                  </p:childTnLst>
                                </p:cTn>
                              </p:par>
                              <p:par>
                                <p:cTn id="72" presetID="10" presetClass="entr" presetSubtype="0" fill="hold" nodeType="withEffect">
                                  <p:stCondLst>
                                    <p:cond delay="0"/>
                                  </p:stCondLst>
                                  <p:childTnLst>
                                    <p:set>
                                      <p:cBhvr>
                                        <p:cTn id="73" dur="1" fill="hold">
                                          <p:stCondLst>
                                            <p:cond delay="0"/>
                                          </p:stCondLst>
                                        </p:cTn>
                                        <p:tgtEl>
                                          <p:spTgt spid="38"/>
                                        </p:tgtEl>
                                        <p:attrNameLst>
                                          <p:attrName>style.visibility</p:attrName>
                                        </p:attrNameLst>
                                      </p:cBhvr>
                                      <p:to>
                                        <p:strVal val="visible"/>
                                      </p:to>
                                    </p:set>
                                    <p:animEffect transition="in" filter="fade">
                                      <p:cBhvr>
                                        <p:cTn id="74" dur="500"/>
                                        <p:tgtEl>
                                          <p:spTgt spid="38"/>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nodeType="click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fade">
                                      <p:cBhvr>
                                        <p:cTn id="79" dur="500"/>
                                        <p:tgtEl>
                                          <p:spTgt spid="23"/>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14"/>
                                        </p:tgtEl>
                                        <p:attrNameLst>
                                          <p:attrName>style.visibility</p:attrName>
                                        </p:attrNameLst>
                                      </p:cBhvr>
                                      <p:to>
                                        <p:strVal val="visible"/>
                                      </p:to>
                                    </p:set>
                                    <p:animEffect transition="in" filter="fade">
                                      <p:cBhvr>
                                        <p:cTn id="82" dur="500"/>
                                        <p:tgtEl>
                                          <p:spTgt spid="14"/>
                                        </p:tgtEl>
                                      </p:cBhvr>
                                    </p:animEffect>
                                  </p:childTnLst>
                                </p:cTn>
                              </p:par>
                              <p:par>
                                <p:cTn id="83" presetID="10" presetClass="entr" presetSubtype="0" fill="hold" nodeType="withEffect">
                                  <p:stCondLst>
                                    <p:cond delay="0"/>
                                  </p:stCondLst>
                                  <p:childTnLst>
                                    <p:set>
                                      <p:cBhvr>
                                        <p:cTn id="84" dur="1" fill="hold">
                                          <p:stCondLst>
                                            <p:cond delay="0"/>
                                          </p:stCondLst>
                                        </p:cTn>
                                        <p:tgtEl>
                                          <p:spTgt spid="25"/>
                                        </p:tgtEl>
                                        <p:attrNameLst>
                                          <p:attrName>style.visibility</p:attrName>
                                        </p:attrNameLst>
                                      </p:cBhvr>
                                      <p:to>
                                        <p:strVal val="visible"/>
                                      </p:to>
                                    </p:set>
                                    <p:animEffect transition="in" filter="fade">
                                      <p:cBhvr>
                                        <p:cTn id="85" dur="500"/>
                                        <p:tgtEl>
                                          <p:spTgt spid="25"/>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33"/>
                                        </p:tgtEl>
                                        <p:attrNameLst>
                                          <p:attrName>style.visibility</p:attrName>
                                        </p:attrNameLst>
                                      </p:cBhvr>
                                      <p:to>
                                        <p:strVal val="visible"/>
                                      </p:to>
                                    </p:set>
                                    <p:animEffect transition="in" filter="fade">
                                      <p:cBhvr>
                                        <p:cTn id="88" dur="500"/>
                                        <p:tgtEl>
                                          <p:spTgt spid="33"/>
                                        </p:tgtEl>
                                      </p:cBhvr>
                                    </p:animEffect>
                                  </p:childTnLst>
                                </p:cTn>
                              </p:par>
                              <p:par>
                                <p:cTn id="89" presetID="10" presetClass="entr" presetSubtype="0" fill="hold" nodeType="withEffect">
                                  <p:stCondLst>
                                    <p:cond delay="0"/>
                                  </p:stCondLst>
                                  <p:childTnLst>
                                    <p:set>
                                      <p:cBhvr>
                                        <p:cTn id="90" dur="1" fill="hold">
                                          <p:stCondLst>
                                            <p:cond delay="0"/>
                                          </p:stCondLst>
                                        </p:cTn>
                                        <p:tgtEl>
                                          <p:spTgt spid="5"/>
                                        </p:tgtEl>
                                        <p:attrNameLst>
                                          <p:attrName>style.visibility</p:attrName>
                                        </p:attrNameLst>
                                      </p:cBhvr>
                                      <p:to>
                                        <p:strVal val="visible"/>
                                      </p:to>
                                    </p:set>
                                    <p:animEffect transition="in" filter="fade">
                                      <p:cBhvr>
                                        <p:cTn id="9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3" grpId="0"/>
      <p:bldP spid="14" grpId="0"/>
      <p:bldP spid="30" grpId="0"/>
      <p:bldP spid="31" grpId="0"/>
      <p:bldP spid="32" grpId="0"/>
      <p:bldP spid="3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8">
            <a:extLst>
              <a:ext uri="{FF2B5EF4-FFF2-40B4-BE49-F238E27FC236}">
                <a16:creationId xmlns:a16="http://schemas.microsoft.com/office/drawing/2014/main" id="{DD3B9A8D-9212-A74E-9C01-EE9881B4D056}"/>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4</a:t>
            </a:fld>
            <a:endParaRPr lang="en-US" altLang="en-US" sz="1100">
              <a:solidFill>
                <a:srgbClr val="595959"/>
              </a:solidFill>
            </a:endParaRPr>
          </a:p>
        </p:txBody>
      </p:sp>
      <p:sp>
        <p:nvSpPr>
          <p:cNvPr id="17" name="TextBox 5">
            <a:extLst>
              <a:ext uri="{FF2B5EF4-FFF2-40B4-BE49-F238E27FC236}">
                <a16:creationId xmlns:a16="http://schemas.microsoft.com/office/drawing/2014/main" id="{B1FFE372-5055-4A47-A586-4291B4C70F8A}"/>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dirty="0">
                <a:solidFill>
                  <a:srgbClr val="133176"/>
                </a:solidFill>
              </a:rPr>
              <a:t>BIOMES AND HABITATS</a:t>
            </a:r>
          </a:p>
        </p:txBody>
      </p:sp>
      <p:sp>
        <p:nvSpPr>
          <p:cNvPr id="39" name="TextBox 12">
            <a:extLst>
              <a:ext uri="{FF2B5EF4-FFF2-40B4-BE49-F238E27FC236}">
                <a16:creationId xmlns:a16="http://schemas.microsoft.com/office/drawing/2014/main" id="{D8131B4D-714D-1247-87D7-0CA3C3B66E1C}"/>
              </a:ext>
            </a:extLst>
          </p:cNvPr>
          <p:cNvSpPr txBox="1">
            <a:spLocks noChangeArrowheads="1"/>
          </p:cNvSpPr>
          <p:nvPr/>
        </p:nvSpPr>
        <p:spPr bwMode="auto">
          <a:xfrm>
            <a:off x="177543" y="1937403"/>
            <a:ext cx="4760912" cy="372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spcBef>
                <a:spcPct val="0"/>
              </a:spcBef>
              <a:spcAft>
                <a:spcPts val="1200"/>
              </a:spcAft>
              <a:buNone/>
              <a:defRPr/>
            </a:pPr>
            <a:r>
              <a:rPr lang="en-GB" altLang="en-US" dirty="0">
                <a:solidFill>
                  <a:schemeClr val="tx1">
                    <a:lumMod val="50000"/>
                    <a:lumOff val="50000"/>
                  </a:schemeClr>
                </a:solidFill>
              </a:rPr>
              <a:t>What adaptations would our football players need to perform well in each biome?</a:t>
            </a:r>
          </a:p>
          <a:p>
            <a:pPr>
              <a:spcBef>
                <a:spcPct val="0"/>
              </a:spcBef>
              <a:spcAft>
                <a:spcPts val="1200"/>
              </a:spcAft>
              <a:buNone/>
              <a:defRPr/>
            </a:pPr>
            <a:r>
              <a:rPr lang="en-GB" altLang="en-US" dirty="0">
                <a:solidFill>
                  <a:schemeClr val="tx1">
                    <a:lumMod val="50000"/>
                    <a:lumOff val="50000"/>
                  </a:schemeClr>
                </a:solidFill>
              </a:rPr>
              <a:t>Which animals live in each biome and how have they adapted to their “habitat”?</a:t>
            </a:r>
          </a:p>
          <a:p>
            <a:pPr>
              <a:spcBef>
                <a:spcPct val="0"/>
              </a:spcBef>
              <a:spcAft>
                <a:spcPts val="1200"/>
              </a:spcAft>
              <a:buNone/>
              <a:defRPr/>
            </a:pPr>
            <a:r>
              <a:rPr lang="en-GB" altLang="en-US" b="1" dirty="0">
                <a:solidFill>
                  <a:srgbClr val="133176"/>
                </a:solidFill>
              </a:rPr>
              <a:t>Write down or draw your adaptations on your sheet </a:t>
            </a:r>
            <a:br>
              <a:rPr lang="en-GB" altLang="en-US" b="1" dirty="0">
                <a:solidFill>
                  <a:srgbClr val="133176"/>
                </a:solidFill>
              </a:rPr>
            </a:br>
            <a:r>
              <a:rPr lang="en-GB" altLang="en-US" b="1" dirty="0">
                <a:solidFill>
                  <a:srgbClr val="133176"/>
                </a:solidFill>
              </a:rPr>
              <a:t>for each of the biomes!  </a:t>
            </a:r>
          </a:p>
        </p:txBody>
      </p:sp>
      <p:pic>
        <p:nvPicPr>
          <p:cNvPr id="40" name="Picture 39">
            <a:extLst>
              <a:ext uri="{FF2B5EF4-FFF2-40B4-BE49-F238E27FC236}">
                <a16:creationId xmlns:a16="http://schemas.microsoft.com/office/drawing/2014/main" id="{366FD201-C371-2742-A979-49F2F317327B}"/>
              </a:ext>
            </a:extLst>
          </p:cNvPr>
          <p:cNvPicPr>
            <a:picLocks noChangeAspect="1"/>
          </p:cNvPicPr>
          <p:nvPr/>
        </p:nvPicPr>
        <p:blipFill rotWithShape="1">
          <a:blip r:embed="rId3"/>
          <a:srcRect l="24374" t="22831" r="51003" b="48344"/>
          <a:stretch/>
        </p:blipFill>
        <p:spPr>
          <a:xfrm rot="501445">
            <a:off x="6605268" y="2308727"/>
            <a:ext cx="2113280" cy="1391672"/>
          </a:xfrm>
          <a:prstGeom prst="rect">
            <a:avLst/>
          </a:prstGeom>
          <a:ln w="19050">
            <a:solidFill>
              <a:srgbClr val="133176"/>
            </a:solidFill>
          </a:ln>
        </p:spPr>
      </p:pic>
      <p:pic>
        <p:nvPicPr>
          <p:cNvPr id="41" name="Picture 40">
            <a:extLst>
              <a:ext uri="{FF2B5EF4-FFF2-40B4-BE49-F238E27FC236}">
                <a16:creationId xmlns:a16="http://schemas.microsoft.com/office/drawing/2014/main" id="{063CFC47-2191-3A47-8461-2E3D92C6FEDF}"/>
              </a:ext>
            </a:extLst>
          </p:cNvPr>
          <p:cNvPicPr>
            <a:picLocks noChangeAspect="1"/>
          </p:cNvPicPr>
          <p:nvPr/>
        </p:nvPicPr>
        <p:blipFill rotWithShape="1">
          <a:blip r:embed="rId3"/>
          <a:srcRect l="51154" t="23191" r="24823" b="48250"/>
          <a:stretch/>
        </p:blipFill>
        <p:spPr>
          <a:xfrm rot="21177083">
            <a:off x="6631040" y="3213202"/>
            <a:ext cx="2061737" cy="1378787"/>
          </a:xfrm>
          <a:prstGeom prst="rect">
            <a:avLst/>
          </a:prstGeom>
          <a:ln w="19050">
            <a:solidFill>
              <a:srgbClr val="133176"/>
            </a:solidFill>
          </a:ln>
        </p:spPr>
      </p:pic>
      <p:pic>
        <p:nvPicPr>
          <p:cNvPr id="42" name="Picture 41">
            <a:extLst>
              <a:ext uri="{FF2B5EF4-FFF2-40B4-BE49-F238E27FC236}">
                <a16:creationId xmlns:a16="http://schemas.microsoft.com/office/drawing/2014/main" id="{8CD121E4-9FD7-C641-8D55-6D0D9A2CCDD7}"/>
              </a:ext>
            </a:extLst>
          </p:cNvPr>
          <p:cNvPicPr>
            <a:picLocks noChangeAspect="1"/>
          </p:cNvPicPr>
          <p:nvPr/>
        </p:nvPicPr>
        <p:blipFill rotWithShape="1">
          <a:blip r:embed="rId3"/>
          <a:srcRect l="51239" t="55155" r="25038" b="16819"/>
          <a:stretch/>
        </p:blipFill>
        <p:spPr>
          <a:xfrm rot="890208">
            <a:off x="6678526" y="4476886"/>
            <a:ext cx="2035965" cy="1353015"/>
          </a:xfrm>
          <a:prstGeom prst="rect">
            <a:avLst/>
          </a:prstGeom>
          <a:ln w="19050">
            <a:solidFill>
              <a:srgbClr val="133176"/>
            </a:solidFill>
          </a:ln>
        </p:spPr>
      </p:pic>
      <p:sp>
        <p:nvSpPr>
          <p:cNvPr id="43" name="Down Arrow 42">
            <a:extLst>
              <a:ext uri="{FF2B5EF4-FFF2-40B4-BE49-F238E27FC236}">
                <a16:creationId xmlns:a16="http://schemas.microsoft.com/office/drawing/2014/main" id="{28E53FAC-A8D1-8542-AF3E-14F5721573A1}"/>
              </a:ext>
            </a:extLst>
          </p:cNvPr>
          <p:cNvSpPr/>
          <p:nvPr/>
        </p:nvSpPr>
        <p:spPr>
          <a:xfrm rot="16200000">
            <a:off x="5895251" y="3736651"/>
            <a:ext cx="346257" cy="576546"/>
          </a:xfrm>
          <a:prstGeom prst="downArrow">
            <a:avLst>
              <a:gd name="adj1" fmla="val 38263"/>
              <a:gd name="adj2" fmla="val 50000"/>
            </a:avLst>
          </a:prstGeom>
          <a:solidFill>
            <a:srgbClr val="1331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Down Arrow 43">
            <a:extLst>
              <a:ext uri="{FF2B5EF4-FFF2-40B4-BE49-F238E27FC236}">
                <a16:creationId xmlns:a16="http://schemas.microsoft.com/office/drawing/2014/main" id="{2FA9EA38-9785-4349-861F-B0222FD0B6CB}"/>
              </a:ext>
            </a:extLst>
          </p:cNvPr>
          <p:cNvSpPr/>
          <p:nvPr/>
        </p:nvSpPr>
        <p:spPr>
          <a:xfrm rot="15272621">
            <a:off x="5854611" y="2702447"/>
            <a:ext cx="346257" cy="576546"/>
          </a:xfrm>
          <a:prstGeom prst="downArrow">
            <a:avLst>
              <a:gd name="adj1" fmla="val 38263"/>
              <a:gd name="adj2" fmla="val 50000"/>
            </a:avLst>
          </a:prstGeom>
          <a:solidFill>
            <a:srgbClr val="1331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Down Arrow 44">
            <a:extLst>
              <a:ext uri="{FF2B5EF4-FFF2-40B4-BE49-F238E27FC236}">
                <a16:creationId xmlns:a16="http://schemas.microsoft.com/office/drawing/2014/main" id="{0883C041-8A7C-8F40-984C-A4CA80D3D255}"/>
              </a:ext>
            </a:extLst>
          </p:cNvPr>
          <p:cNvSpPr/>
          <p:nvPr/>
        </p:nvSpPr>
        <p:spPr>
          <a:xfrm rot="6327379" flipV="1">
            <a:off x="5851005" y="4794000"/>
            <a:ext cx="346257" cy="576546"/>
          </a:xfrm>
          <a:prstGeom prst="downArrow">
            <a:avLst>
              <a:gd name="adj1" fmla="val 38263"/>
              <a:gd name="adj2" fmla="val 50000"/>
            </a:avLst>
          </a:prstGeom>
          <a:solidFill>
            <a:srgbClr val="1331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6" name="Picture 45" descr="S:\Image Library 201819\Kit Photoshoot\ALL KIT CUTOUTS 201819\Vardy\Home\LC8267-138.png">
            <a:extLst>
              <a:ext uri="{FF2B5EF4-FFF2-40B4-BE49-F238E27FC236}">
                <a16:creationId xmlns:a16="http://schemas.microsoft.com/office/drawing/2014/main" id="{BB591A57-A9A0-274E-B54C-5A024C165A5A}"/>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08429" y="1891348"/>
            <a:ext cx="2775268" cy="4162614"/>
          </a:xfrm>
          <a:prstGeom prst="rect">
            <a:avLst/>
          </a:prstGeom>
          <a:noFill/>
          <a:ln>
            <a:noFill/>
          </a:ln>
        </p:spPr>
      </p:pic>
    </p:spTree>
    <p:extLst>
      <p:ext uri="{BB962C8B-B14F-4D97-AF65-F5344CB8AC3E}">
        <p14:creationId xmlns:p14="http://schemas.microsoft.com/office/powerpoint/2010/main" val="35947302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8">
            <a:extLst>
              <a:ext uri="{FF2B5EF4-FFF2-40B4-BE49-F238E27FC236}">
                <a16:creationId xmlns:a16="http://schemas.microsoft.com/office/drawing/2014/main" id="{DD3B9A8D-9212-A74E-9C01-EE9881B4D056}"/>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5</a:t>
            </a:fld>
            <a:endParaRPr lang="en-US" altLang="en-US" sz="1100">
              <a:solidFill>
                <a:srgbClr val="595959"/>
              </a:solidFill>
            </a:endParaRPr>
          </a:p>
        </p:txBody>
      </p:sp>
      <p:sp>
        <p:nvSpPr>
          <p:cNvPr id="17" name="TextBox 5">
            <a:extLst>
              <a:ext uri="{FF2B5EF4-FFF2-40B4-BE49-F238E27FC236}">
                <a16:creationId xmlns:a16="http://schemas.microsoft.com/office/drawing/2014/main" id="{B1FFE372-5055-4A47-A586-4291B4C70F8A}"/>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dirty="0">
                <a:solidFill>
                  <a:srgbClr val="133176"/>
                </a:solidFill>
              </a:rPr>
              <a:t>THERE ARE MANY TYPES OF ADAPTATIONS</a:t>
            </a:r>
          </a:p>
        </p:txBody>
      </p:sp>
      <p:grpSp>
        <p:nvGrpSpPr>
          <p:cNvPr id="13" name="Group 12">
            <a:extLst>
              <a:ext uri="{FF2B5EF4-FFF2-40B4-BE49-F238E27FC236}">
                <a16:creationId xmlns:a16="http://schemas.microsoft.com/office/drawing/2014/main" id="{AFFE465D-AC40-2E48-8E8F-1247A8D96704}"/>
              </a:ext>
            </a:extLst>
          </p:cNvPr>
          <p:cNvGrpSpPr/>
          <p:nvPr/>
        </p:nvGrpSpPr>
        <p:grpSpPr>
          <a:xfrm>
            <a:off x="279369" y="1972570"/>
            <a:ext cx="1394246" cy="4383780"/>
            <a:chOff x="4767285" y="1972570"/>
            <a:chExt cx="1705649" cy="5362893"/>
          </a:xfrm>
        </p:grpSpPr>
        <p:pic>
          <p:nvPicPr>
            <p:cNvPr id="14" name="Picture 2" descr="https://pixabay.com/get/ed35b50c29f01c22d9584518a33219c8b66ae3d01cb1134596f7c67f/polar-bear-404314_1920.jpg">
              <a:extLst>
                <a:ext uri="{FF2B5EF4-FFF2-40B4-BE49-F238E27FC236}">
                  <a16:creationId xmlns:a16="http://schemas.microsoft.com/office/drawing/2014/main" id="{96B81A04-B84A-0C4B-8569-128B73A7ACF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73367" y="1972570"/>
              <a:ext cx="1694108" cy="112940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https://pixabay.com/get/e835b00628f2083ed1534705fb0938c9bd22ffd41cb4114391f3c970a5/lynx-1019069_1920.jpg">
              <a:extLst>
                <a:ext uri="{FF2B5EF4-FFF2-40B4-BE49-F238E27FC236}">
                  <a16:creationId xmlns:a16="http://schemas.microsoft.com/office/drawing/2014/main" id="{C6CCB05E-BB22-6E42-87F2-14F270D736C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67285" y="3106726"/>
              <a:ext cx="1700191" cy="112548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6" descr="https://pixabay.com/get/ea36b00a29f1093ed1534705fb0938c9bd22ffd41cb4114391f3c87ea1/giant-tortoises-3315158_1920.jpg">
              <a:extLst>
                <a:ext uri="{FF2B5EF4-FFF2-40B4-BE49-F238E27FC236}">
                  <a16:creationId xmlns:a16="http://schemas.microsoft.com/office/drawing/2014/main" id="{ED5D5BCA-C0A4-B94A-B59E-97F92651354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67285" y="4236859"/>
              <a:ext cx="1705649" cy="82706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8" descr="https://pixabay.com/get/e832b40c28f4033ed1534705fb0938c9bd22ffd41cb4114391f4c17baf/eagle-1753002_1920.jpg">
              <a:extLst>
                <a:ext uri="{FF2B5EF4-FFF2-40B4-BE49-F238E27FC236}">
                  <a16:creationId xmlns:a16="http://schemas.microsoft.com/office/drawing/2014/main" id="{123ECD42-BFD5-744A-88CA-5624924B7BD5}"/>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767285" y="5065348"/>
              <a:ext cx="1705649" cy="1137099"/>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0" descr="https://pixabay.com/get/eb33b00d2dfc013ed1584d05fb0938c9bd22ffd41cb4114391f4c27ba4/bat-2612580_1280.jpg">
              <a:extLst>
                <a:ext uri="{FF2B5EF4-FFF2-40B4-BE49-F238E27FC236}">
                  <a16:creationId xmlns:a16="http://schemas.microsoft.com/office/drawing/2014/main" id="{C9545E7B-D967-DF44-BF24-AAC5155B79CF}"/>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767285" y="6202446"/>
              <a:ext cx="1700191" cy="1133017"/>
            </a:xfrm>
            <a:prstGeom prst="rect">
              <a:avLst/>
            </a:prstGeom>
            <a:noFill/>
            <a:extLst>
              <a:ext uri="{909E8E84-426E-40DD-AFC4-6F175D3DCCD1}">
                <a14:hiddenFill xmlns:a14="http://schemas.microsoft.com/office/drawing/2010/main">
                  <a:solidFill>
                    <a:srgbClr val="FFFFFF"/>
                  </a:solidFill>
                </a14:hiddenFill>
              </a:ext>
            </a:extLst>
          </p:spPr>
        </p:pic>
      </p:grpSp>
      <p:sp>
        <p:nvSpPr>
          <p:cNvPr id="20" name="TextBox 12">
            <a:extLst>
              <a:ext uri="{FF2B5EF4-FFF2-40B4-BE49-F238E27FC236}">
                <a16:creationId xmlns:a16="http://schemas.microsoft.com/office/drawing/2014/main" id="{7A0385D4-9D4F-8747-8E04-9A30770AED3D}"/>
              </a:ext>
            </a:extLst>
          </p:cNvPr>
          <p:cNvSpPr txBox="1">
            <a:spLocks noChangeArrowheads="1"/>
          </p:cNvSpPr>
          <p:nvPr/>
        </p:nvSpPr>
        <p:spPr bwMode="auto">
          <a:xfrm>
            <a:off x="1897394" y="2050415"/>
            <a:ext cx="4102886"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marL="342900" indent="-342900">
              <a:spcBef>
                <a:spcPct val="0"/>
              </a:spcBef>
              <a:defRPr/>
            </a:pPr>
            <a:r>
              <a:rPr lang="en-GB" altLang="en-US" sz="3600" b="1" dirty="0">
                <a:solidFill>
                  <a:schemeClr val="tx1">
                    <a:lumMod val="50000"/>
                    <a:lumOff val="50000"/>
                  </a:schemeClr>
                </a:solidFill>
              </a:rPr>
              <a:t>Environmental</a:t>
            </a:r>
          </a:p>
          <a:p>
            <a:pPr marL="1085850" lvl="1" indent="-342900">
              <a:spcBef>
                <a:spcPct val="0"/>
              </a:spcBef>
              <a:defRPr/>
            </a:pPr>
            <a:endParaRPr lang="en-GB" altLang="en-US" sz="2000" b="1" dirty="0">
              <a:solidFill>
                <a:schemeClr val="tx1">
                  <a:lumMod val="50000"/>
                  <a:lumOff val="50000"/>
                </a:schemeClr>
              </a:solidFill>
            </a:endParaRPr>
          </a:p>
          <a:p>
            <a:pPr marL="342900" indent="-342900">
              <a:spcBef>
                <a:spcPct val="0"/>
              </a:spcBef>
              <a:defRPr/>
            </a:pPr>
            <a:r>
              <a:rPr lang="en-GB" altLang="en-US" sz="3600" b="1" dirty="0">
                <a:solidFill>
                  <a:schemeClr val="tx1">
                    <a:lumMod val="50000"/>
                    <a:lumOff val="50000"/>
                  </a:schemeClr>
                </a:solidFill>
              </a:rPr>
              <a:t>Dietary</a:t>
            </a:r>
          </a:p>
          <a:p>
            <a:pPr marL="1085850" lvl="1" indent="-342900">
              <a:spcBef>
                <a:spcPct val="0"/>
              </a:spcBef>
              <a:defRPr/>
            </a:pPr>
            <a:endParaRPr lang="en-GB" altLang="en-US" sz="2000" b="1" dirty="0">
              <a:solidFill>
                <a:schemeClr val="tx1">
                  <a:lumMod val="50000"/>
                  <a:lumOff val="50000"/>
                </a:schemeClr>
              </a:solidFill>
            </a:endParaRPr>
          </a:p>
          <a:p>
            <a:pPr marL="342900" indent="-342900">
              <a:spcBef>
                <a:spcPct val="0"/>
              </a:spcBef>
              <a:defRPr/>
            </a:pPr>
            <a:r>
              <a:rPr lang="en-GB" altLang="en-US" sz="3600" b="1" dirty="0">
                <a:solidFill>
                  <a:schemeClr val="tx1">
                    <a:lumMod val="50000"/>
                    <a:lumOff val="50000"/>
                  </a:schemeClr>
                </a:solidFill>
              </a:rPr>
              <a:t>Defence</a:t>
            </a:r>
          </a:p>
          <a:p>
            <a:pPr marL="1085850" lvl="1" indent="-342900">
              <a:spcBef>
                <a:spcPct val="0"/>
              </a:spcBef>
              <a:defRPr/>
            </a:pPr>
            <a:endParaRPr lang="en-GB" altLang="en-US" sz="2000" dirty="0">
              <a:solidFill>
                <a:schemeClr val="tx1">
                  <a:lumMod val="50000"/>
                  <a:lumOff val="50000"/>
                </a:schemeClr>
              </a:solidFill>
            </a:endParaRPr>
          </a:p>
          <a:p>
            <a:pPr marL="342900" indent="-342900">
              <a:spcBef>
                <a:spcPct val="0"/>
              </a:spcBef>
              <a:defRPr/>
            </a:pPr>
            <a:r>
              <a:rPr lang="en-GB" altLang="en-US" sz="3600" b="1" dirty="0">
                <a:solidFill>
                  <a:schemeClr val="tx1">
                    <a:lumMod val="50000"/>
                    <a:lumOff val="50000"/>
                  </a:schemeClr>
                </a:solidFill>
              </a:rPr>
              <a:t>Movement</a:t>
            </a:r>
          </a:p>
          <a:p>
            <a:pPr marL="1085850" lvl="1" indent="-342900">
              <a:spcBef>
                <a:spcPct val="0"/>
              </a:spcBef>
              <a:defRPr/>
            </a:pPr>
            <a:endParaRPr lang="en-GB" altLang="en-US" sz="2000" dirty="0">
              <a:solidFill>
                <a:schemeClr val="tx1">
                  <a:lumMod val="50000"/>
                  <a:lumOff val="50000"/>
                </a:schemeClr>
              </a:solidFill>
            </a:endParaRPr>
          </a:p>
          <a:p>
            <a:pPr marL="342900" indent="-342900">
              <a:spcBef>
                <a:spcPct val="0"/>
              </a:spcBef>
              <a:defRPr/>
            </a:pPr>
            <a:r>
              <a:rPr lang="en-GB" altLang="en-US" sz="3600" b="1" dirty="0">
                <a:solidFill>
                  <a:schemeClr val="tx1">
                    <a:lumMod val="50000"/>
                    <a:lumOff val="50000"/>
                  </a:schemeClr>
                </a:solidFill>
              </a:rPr>
              <a:t>Sensory</a:t>
            </a:r>
          </a:p>
        </p:txBody>
      </p:sp>
    </p:spTree>
    <p:extLst>
      <p:ext uri="{BB962C8B-B14F-4D97-AF65-F5344CB8AC3E}">
        <p14:creationId xmlns:p14="http://schemas.microsoft.com/office/powerpoint/2010/main" val="7785563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8">
            <a:extLst>
              <a:ext uri="{FF2B5EF4-FFF2-40B4-BE49-F238E27FC236}">
                <a16:creationId xmlns:a16="http://schemas.microsoft.com/office/drawing/2014/main" id="{DD3B9A8D-9212-A74E-9C01-EE9881B4D056}"/>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6</a:t>
            </a:fld>
            <a:endParaRPr lang="en-US" altLang="en-US" sz="1100">
              <a:solidFill>
                <a:srgbClr val="595959"/>
              </a:solidFill>
            </a:endParaRPr>
          </a:p>
        </p:txBody>
      </p:sp>
      <p:sp>
        <p:nvSpPr>
          <p:cNvPr id="17" name="TextBox 5">
            <a:extLst>
              <a:ext uri="{FF2B5EF4-FFF2-40B4-BE49-F238E27FC236}">
                <a16:creationId xmlns:a16="http://schemas.microsoft.com/office/drawing/2014/main" id="{B1FFE372-5055-4A47-A586-4291B4C70F8A}"/>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dirty="0">
                <a:solidFill>
                  <a:srgbClr val="133176"/>
                </a:solidFill>
              </a:rPr>
              <a:t>THE 2019 FOOTBALL WILD CUP</a:t>
            </a:r>
          </a:p>
        </p:txBody>
      </p:sp>
      <p:grpSp>
        <p:nvGrpSpPr>
          <p:cNvPr id="11" name="Group 10">
            <a:extLst>
              <a:ext uri="{FF2B5EF4-FFF2-40B4-BE49-F238E27FC236}">
                <a16:creationId xmlns:a16="http://schemas.microsoft.com/office/drawing/2014/main" id="{8E382999-CB45-EB49-96D9-D8A2F7371FC2}"/>
              </a:ext>
            </a:extLst>
          </p:cNvPr>
          <p:cNvGrpSpPr/>
          <p:nvPr/>
        </p:nvGrpSpPr>
        <p:grpSpPr>
          <a:xfrm>
            <a:off x="570025" y="2029859"/>
            <a:ext cx="8019668" cy="2094345"/>
            <a:chOff x="564897" y="2989580"/>
            <a:chExt cx="8019668" cy="2292782"/>
          </a:xfrm>
        </p:grpSpPr>
        <p:grpSp>
          <p:nvGrpSpPr>
            <p:cNvPr id="21" name="Group 20">
              <a:extLst>
                <a:ext uri="{FF2B5EF4-FFF2-40B4-BE49-F238E27FC236}">
                  <a16:creationId xmlns:a16="http://schemas.microsoft.com/office/drawing/2014/main" id="{B960A329-6B3A-534E-A81C-1EF84499F0D7}"/>
                </a:ext>
              </a:extLst>
            </p:cNvPr>
            <p:cNvGrpSpPr/>
            <p:nvPr/>
          </p:nvGrpSpPr>
          <p:grpSpPr>
            <a:xfrm>
              <a:off x="6685370" y="2989580"/>
              <a:ext cx="1899195" cy="2288540"/>
              <a:chOff x="1022170" y="3285282"/>
              <a:chExt cx="1899195" cy="2288540"/>
            </a:xfrm>
          </p:grpSpPr>
          <p:grpSp>
            <p:nvGrpSpPr>
              <p:cNvPr id="45" name="Group 44">
                <a:extLst>
                  <a:ext uri="{FF2B5EF4-FFF2-40B4-BE49-F238E27FC236}">
                    <a16:creationId xmlns:a16="http://schemas.microsoft.com/office/drawing/2014/main" id="{60016F07-3615-2C4F-88C7-B7DA78859119}"/>
                  </a:ext>
                </a:extLst>
              </p:cNvPr>
              <p:cNvGrpSpPr/>
              <p:nvPr/>
            </p:nvGrpSpPr>
            <p:grpSpPr>
              <a:xfrm>
                <a:off x="1125423" y="3285282"/>
                <a:ext cx="1725039" cy="2288540"/>
                <a:chOff x="3319145" y="1766887"/>
                <a:chExt cx="2505710" cy="3324225"/>
              </a:xfrm>
            </p:grpSpPr>
            <p:pic>
              <p:nvPicPr>
                <p:cNvPr id="57" name="Picture 56" descr="Image result for simple person shape">
                  <a:extLst>
                    <a:ext uri="{FF2B5EF4-FFF2-40B4-BE49-F238E27FC236}">
                      <a16:creationId xmlns:a16="http://schemas.microsoft.com/office/drawing/2014/main" id="{11831BA6-5E36-C746-B831-1394C22BE7DC}"/>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19145" y="1766887"/>
                  <a:ext cx="2505710" cy="3324225"/>
                </a:xfrm>
                <a:prstGeom prst="rect">
                  <a:avLst/>
                </a:prstGeom>
                <a:noFill/>
                <a:extLst>
                  <a:ext uri="{909E8E84-426E-40DD-AFC4-6F175D3DCCD1}">
                    <a14:hiddenFill xmlns:a14="http://schemas.microsoft.com/office/drawing/2010/main">
                      <a:solidFill>
                        <a:srgbClr val="FFFFFF"/>
                      </a:solidFill>
                    </a14:hiddenFill>
                  </a:ext>
                </a:extLst>
              </p:spPr>
            </p:pic>
            <p:cxnSp>
              <p:nvCxnSpPr>
                <p:cNvPr id="58" name="Straight Connector 57">
                  <a:extLst>
                    <a:ext uri="{FF2B5EF4-FFF2-40B4-BE49-F238E27FC236}">
                      <a16:creationId xmlns:a16="http://schemas.microsoft.com/office/drawing/2014/main" id="{AC67BDB2-208B-FA47-86C2-E52B8FE87AC6}"/>
                    </a:ext>
                  </a:extLst>
                </p:cNvPr>
                <p:cNvCxnSpPr/>
                <p:nvPr/>
              </p:nvCxnSpPr>
              <p:spPr>
                <a:xfrm flipH="1">
                  <a:off x="3898265" y="2833687"/>
                  <a:ext cx="61595" cy="57467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6A49AB22-F092-F44D-BF9E-42AE64FFB4F1}"/>
                    </a:ext>
                  </a:extLst>
                </p:cNvPr>
                <p:cNvCxnSpPr/>
                <p:nvPr/>
              </p:nvCxnSpPr>
              <p:spPr>
                <a:xfrm>
                  <a:off x="5167630" y="2802572"/>
                  <a:ext cx="66040" cy="62992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A472A840-FBC1-0844-927E-EB5709C405CE}"/>
                    </a:ext>
                  </a:extLst>
                </p:cNvPr>
                <p:cNvCxnSpPr/>
                <p:nvPr/>
              </p:nvCxnSpPr>
              <p:spPr>
                <a:xfrm>
                  <a:off x="4375785" y="2824797"/>
                  <a:ext cx="172085" cy="16319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56E9B207-82B0-1E47-BAC1-DF203CCAAC36}"/>
                    </a:ext>
                  </a:extLst>
                </p:cNvPr>
                <p:cNvCxnSpPr/>
                <p:nvPr/>
              </p:nvCxnSpPr>
              <p:spPr>
                <a:xfrm flipV="1">
                  <a:off x="4548505" y="2824797"/>
                  <a:ext cx="176530" cy="16319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62D4B731-D39F-6240-BFBF-9ACEDB73BE47}"/>
                    </a:ext>
                  </a:extLst>
                </p:cNvPr>
                <p:cNvCxnSpPr/>
                <p:nvPr/>
              </p:nvCxnSpPr>
              <p:spPr>
                <a:xfrm flipV="1">
                  <a:off x="3961765" y="3908107"/>
                  <a:ext cx="1147445" cy="381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840DB5AB-250E-A44F-9828-35E6B9132DD5}"/>
                    </a:ext>
                  </a:extLst>
                </p:cNvPr>
                <p:cNvCxnSpPr/>
                <p:nvPr/>
              </p:nvCxnSpPr>
              <p:spPr>
                <a:xfrm flipV="1">
                  <a:off x="3819525" y="4412297"/>
                  <a:ext cx="608965" cy="381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5AEEC074-76C8-A243-BDA3-F2195338796E}"/>
                    </a:ext>
                  </a:extLst>
                </p:cNvPr>
                <p:cNvCxnSpPr/>
                <p:nvPr/>
              </p:nvCxnSpPr>
              <p:spPr>
                <a:xfrm flipV="1">
                  <a:off x="4623435" y="4407852"/>
                  <a:ext cx="608965" cy="381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6" name="Group 45">
                <a:extLst>
                  <a:ext uri="{FF2B5EF4-FFF2-40B4-BE49-F238E27FC236}">
                    <a16:creationId xmlns:a16="http://schemas.microsoft.com/office/drawing/2014/main" id="{DB05914F-860E-8B48-A780-09057BE6C095}"/>
                  </a:ext>
                </a:extLst>
              </p:cNvPr>
              <p:cNvGrpSpPr/>
              <p:nvPr/>
            </p:nvGrpSpPr>
            <p:grpSpPr>
              <a:xfrm>
                <a:off x="1022170" y="3973593"/>
                <a:ext cx="1899195" cy="446465"/>
                <a:chOff x="3167380" y="3098800"/>
                <a:chExt cx="2809240" cy="660400"/>
              </a:xfrm>
            </p:grpSpPr>
            <p:sp>
              <p:nvSpPr>
                <p:cNvPr id="51" name="Freeform 50">
                  <a:extLst>
                    <a:ext uri="{FF2B5EF4-FFF2-40B4-BE49-F238E27FC236}">
                      <a16:creationId xmlns:a16="http://schemas.microsoft.com/office/drawing/2014/main" id="{16EFE8DE-3B17-CE49-86D6-D8C3AA60E87A}"/>
                    </a:ext>
                  </a:extLst>
                </p:cNvPr>
                <p:cNvSpPr/>
                <p:nvPr/>
              </p:nvSpPr>
              <p:spPr>
                <a:xfrm rot="21153079">
                  <a:off x="5564505" y="3098800"/>
                  <a:ext cx="320040" cy="158750"/>
                </a:xfrm>
                <a:custGeom>
                  <a:avLst/>
                  <a:gdLst>
                    <a:gd name="connsiteX0" fmla="*/ 9 w 484425"/>
                    <a:gd name="connsiteY0" fmla="*/ 177001 h 224839"/>
                    <a:gd name="connsiteX1" fmla="*/ 146966 w 484425"/>
                    <a:gd name="connsiteY1" fmla="*/ 35486 h 224839"/>
                    <a:gd name="connsiteX2" fmla="*/ 484423 w 484425"/>
                    <a:gd name="connsiteY2" fmla="*/ 13715 h 224839"/>
                    <a:gd name="connsiteX3" fmla="*/ 141523 w 484425"/>
                    <a:gd name="connsiteY3" fmla="*/ 215101 h 224839"/>
                    <a:gd name="connsiteX4" fmla="*/ 9 w 484425"/>
                    <a:gd name="connsiteY4" fmla="*/ 177001 h 224839"/>
                    <a:gd name="connsiteX0" fmla="*/ 1351 w 485767"/>
                    <a:gd name="connsiteY0" fmla="*/ 177001 h 203130"/>
                    <a:gd name="connsiteX1" fmla="*/ 148308 w 485767"/>
                    <a:gd name="connsiteY1" fmla="*/ 35486 h 203130"/>
                    <a:gd name="connsiteX2" fmla="*/ 485765 w 485767"/>
                    <a:gd name="connsiteY2" fmla="*/ 13715 h 203130"/>
                    <a:gd name="connsiteX3" fmla="*/ 224508 w 485767"/>
                    <a:gd name="connsiteY3" fmla="*/ 187887 h 203130"/>
                    <a:gd name="connsiteX4" fmla="*/ 1351 w 485767"/>
                    <a:gd name="connsiteY4" fmla="*/ 177001 h 203130"/>
                    <a:gd name="connsiteX0" fmla="*/ 8556 w 389557"/>
                    <a:gd name="connsiteY0" fmla="*/ 143244 h 193057"/>
                    <a:gd name="connsiteX1" fmla="*/ 52098 w 389557"/>
                    <a:gd name="connsiteY1" fmla="*/ 34386 h 193057"/>
                    <a:gd name="connsiteX2" fmla="*/ 389555 w 389557"/>
                    <a:gd name="connsiteY2" fmla="*/ 12615 h 193057"/>
                    <a:gd name="connsiteX3" fmla="*/ 128298 w 389557"/>
                    <a:gd name="connsiteY3" fmla="*/ 186787 h 193057"/>
                    <a:gd name="connsiteX4" fmla="*/ 8556 w 389557"/>
                    <a:gd name="connsiteY4" fmla="*/ 143244 h 193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9557" h="193057">
                      <a:moveTo>
                        <a:pt x="8556" y="143244"/>
                      </a:moveTo>
                      <a:cubicBezTo>
                        <a:pt x="-4144" y="117844"/>
                        <a:pt x="-11402" y="56157"/>
                        <a:pt x="52098" y="34386"/>
                      </a:cubicBezTo>
                      <a:cubicBezTo>
                        <a:pt x="115598" y="12615"/>
                        <a:pt x="390462" y="-17321"/>
                        <a:pt x="389555" y="12615"/>
                      </a:cubicBezTo>
                      <a:cubicBezTo>
                        <a:pt x="388648" y="42551"/>
                        <a:pt x="191798" y="165016"/>
                        <a:pt x="128298" y="186787"/>
                      </a:cubicBezTo>
                      <a:cubicBezTo>
                        <a:pt x="64798" y="208558"/>
                        <a:pt x="21256" y="168644"/>
                        <a:pt x="8556" y="143244"/>
                      </a:cubicBezTo>
                      <a:close/>
                    </a:path>
                  </a:pathLst>
                </a:custGeom>
                <a:blipFill>
                  <a:blip r:embed="rId4"/>
                  <a:stretch>
                    <a:fillRect l="-28000" t="-58000" r="-50000" b="-42000"/>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52" name="Freeform 51">
                  <a:extLst>
                    <a:ext uri="{FF2B5EF4-FFF2-40B4-BE49-F238E27FC236}">
                      <a16:creationId xmlns:a16="http://schemas.microsoft.com/office/drawing/2014/main" id="{5DC68A1A-75B0-4943-8D2D-1B54F2463471}"/>
                    </a:ext>
                  </a:extLst>
                </p:cNvPr>
                <p:cNvSpPr/>
                <p:nvPr/>
              </p:nvSpPr>
              <p:spPr>
                <a:xfrm rot="1016291">
                  <a:off x="5656580" y="3352165"/>
                  <a:ext cx="320040" cy="158750"/>
                </a:xfrm>
                <a:custGeom>
                  <a:avLst/>
                  <a:gdLst>
                    <a:gd name="connsiteX0" fmla="*/ 9 w 484425"/>
                    <a:gd name="connsiteY0" fmla="*/ 177001 h 224839"/>
                    <a:gd name="connsiteX1" fmla="*/ 146966 w 484425"/>
                    <a:gd name="connsiteY1" fmla="*/ 35486 h 224839"/>
                    <a:gd name="connsiteX2" fmla="*/ 484423 w 484425"/>
                    <a:gd name="connsiteY2" fmla="*/ 13715 h 224839"/>
                    <a:gd name="connsiteX3" fmla="*/ 141523 w 484425"/>
                    <a:gd name="connsiteY3" fmla="*/ 215101 h 224839"/>
                    <a:gd name="connsiteX4" fmla="*/ 9 w 484425"/>
                    <a:gd name="connsiteY4" fmla="*/ 177001 h 224839"/>
                    <a:gd name="connsiteX0" fmla="*/ 1351 w 485767"/>
                    <a:gd name="connsiteY0" fmla="*/ 177001 h 203130"/>
                    <a:gd name="connsiteX1" fmla="*/ 148308 w 485767"/>
                    <a:gd name="connsiteY1" fmla="*/ 35486 h 203130"/>
                    <a:gd name="connsiteX2" fmla="*/ 485765 w 485767"/>
                    <a:gd name="connsiteY2" fmla="*/ 13715 h 203130"/>
                    <a:gd name="connsiteX3" fmla="*/ 224508 w 485767"/>
                    <a:gd name="connsiteY3" fmla="*/ 187887 h 203130"/>
                    <a:gd name="connsiteX4" fmla="*/ 1351 w 485767"/>
                    <a:gd name="connsiteY4" fmla="*/ 177001 h 203130"/>
                    <a:gd name="connsiteX0" fmla="*/ 8556 w 389557"/>
                    <a:gd name="connsiteY0" fmla="*/ 143244 h 193057"/>
                    <a:gd name="connsiteX1" fmla="*/ 52098 w 389557"/>
                    <a:gd name="connsiteY1" fmla="*/ 34386 h 193057"/>
                    <a:gd name="connsiteX2" fmla="*/ 389555 w 389557"/>
                    <a:gd name="connsiteY2" fmla="*/ 12615 h 193057"/>
                    <a:gd name="connsiteX3" fmla="*/ 128298 w 389557"/>
                    <a:gd name="connsiteY3" fmla="*/ 186787 h 193057"/>
                    <a:gd name="connsiteX4" fmla="*/ 8556 w 389557"/>
                    <a:gd name="connsiteY4" fmla="*/ 143244 h 193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9557" h="193057">
                      <a:moveTo>
                        <a:pt x="8556" y="143244"/>
                      </a:moveTo>
                      <a:cubicBezTo>
                        <a:pt x="-4144" y="117844"/>
                        <a:pt x="-11402" y="56157"/>
                        <a:pt x="52098" y="34386"/>
                      </a:cubicBezTo>
                      <a:cubicBezTo>
                        <a:pt x="115598" y="12615"/>
                        <a:pt x="390462" y="-17321"/>
                        <a:pt x="389555" y="12615"/>
                      </a:cubicBezTo>
                      <a:cubicBezTo>
                        <a:pt x="388648" y="42551"/>
                        <a:pt x="191798" y="165016"/>
                        <a:pt x="128298" y="186787"/>
                      </a:cubicBezTo>
                      <a:cubicBezTo>
                        <a:pt x="64798" y="208558"/>
                        <a:pt x="21256" y="168644"/>
                        <a:pt x="8556" y="143244"/>
                      </a:cubicBezTo>
                      <a:close/>
                    </a:path>
                  </a:pathLst>
                </a:custGeom>
                <a:blipFill>
                  <a:blip r:embed="rId4"/>
                  <a:stretch>
                    <a:fillRect l="-28000" t="-58000" r="-50000" b="-42000"/>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53" name="Freeform 52">
                  <a:extLst>
                    <a:ext uri="{FF2B5EF4-FFF2-40B4-BE49-F238E27FC236}">
                      <a16:creationId xmlns:a16="http://schemas.microsoft.com/office/drawing/2014/main" id="{3FA4D78D-C1C7-A246-9998-ED591C94C5DA}"/>
                    </a:ext>
                  </a:extLst>
                </p:cNvPr>
                <p:cNvSpPr/>
                <p:nvPr/>
              </p:nvSpPr>
              <p:spPr>
                <a:xfrm rot="2121553">
                  <a:off x="5559425" y="3600450"/>
                  <a:ext cx="320040" cy="158750"/>
                </a:xfrm>
                <a:custGeom>
                  <a:avLst/>
                  <a:gdLst>
                    <a:gd name="connsiteX0" fmla="*/ 9 w 484425"/>
                    <a:gd name="connsiteY0" fmla="*/ 177001 h 224839"/>
                    <a:gd name="connsiteX1" fmla="*/ 146966 w 484425"/>
                    <a:gd name="connsiteY1" fmla="*/ 35486 h 224839"/>
                    <a:gd name="connsiteX2" fmla="*/ 484423 w 484425"/>
                    <a:gd name="connsiteY2" fmla="*/ 13715 h 224839"/>
                    <a:gd name="connsiteX3" fmla="*/ 141523 w 484425"/>
                    <a:gd name="connsiteY3" fmla="*/ 215101 h 224839"/>
                    <a:gd name="connsiteX4" fmla="*/ 9 w 484425"/>
                    <a:gd name="connsiteY4" fmla="*/ 177001 h 224839"/>
                    <a:gd name="connsiteX0" fmla="*/ 1351 w 485767"/>
                    <a:gd name="connsiteY0" fmla="*/ 177001 h 203130"/>
                    <a:gd name="connsiteX1" fmla="*/ 148308 w 485767"/>
                    <a:gd name="connsiteY1" fmla="*/ 35486 h 203130"/>
                    <a:gd name="connsiteX2" fmla="*/ 485765 w 485767"/>
                    <a:gd name="connsiteY2" fmla="*/ 13715 h 203130"/>
                    <a:gd name="connsiteX3" fmla="*/ 224508 w 485767"/>
                    <a:gd name="connsiteY3" fmla="*/ 187887 h 203130"/>
                    <a:gd name="connsiteX4" fmla="*/ 1351 w 485767"/>
                    <a:gd name="connsiteY4" fmla="*/ 177001 h 203130"/>
                    <a:gd name="connsiteX0" fmla="*/ 8556 w 389557"/>
                    <a:gd name="connsiteY0" fmla="*/ 143244 h 193057"/>
                    <a:gd name="connsiteX1" fmla="*/ 52098 w 389557"/>
                    <a:gd name="connsiteY1" fmla="*/ 34386 h 193057"/>
                    <a:gd name="connsiteX2" fmla="*/ 389555 w 389557"/>
                    <a:gd name="connsiteY2" fmla="*/ 12615 h 193057"/>
                    <a:gd name="connsiteX3" fmla="*/ 128298 w 389557"/>
                    <a:gd name="connsiteY3" fmla="*/ 186787 h 193057"/>
                    <a:gd name="connsiteX4" fmla="*/ 8556 w 389557"/>
                    <a:gd name="connsiteY4" fmla="*/ 143244 h 193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9557" h="193057">
                      <a:moveTo>
                        <a:pt x="8556" y="143244"/>
                      </a:moveTo>
                      <a:cubicBezTo>
                        <a:pt x="-4144" y="117844"/>
                        <a:pt x="-11402" y="56157"/>
                        <a:pt x="52098" y="34386"/>
                      </a:cubicBezTo>
                      <a:cubicBezTo>
                        <a:pt x="115598" y="12615"/>
                        <a:pt x="390462" y="-17321"/>
                        <a:pt x="389555" y="12615"/>
                      </a:cubicBezTo>
                      <a:cubicBezTo>
                        <a:pt x="388648" y="42551"/>
                        <a:pt x="191798" y="165016"/>
                        <a:pt x="128298" y="186787"/>
                      </a:cubicBezTo>
                      <a:cubicBezTo>
                        <a:pt x="64798" y="208558"/>
                        <a:pt x="21256" y="168644"/>
                        <a:pt x="8556" y="143244"/>
                      </a:cubicBezTo>
                      <a:close/>
                    </a:path>
                  </a:pathLst>
                </a:custGeom>
                <a:blipFill>
                  <a:blip r:embed="rId4"/>
                  <a:stretch>
                    <a:fillRect l="-28000" t="-58000" r="-50000" b="-42000"/>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54" name="Freeform 53">
                  <a:extLst>
                    <a:ext uri="{FF2B5EF4-FFF2-40B4-BE49-F238E27FC236}">
                      <a16:creationId xmlns:a16="http://schemas.microsoft.com/office/drawing/2014/main" id="{98DBF2DE-B1A6-F640-A69E-3ED3E0230C99}"/>
                    </a:ext>
                  </a:extLst>
                </p:cNvPr>
                <p:cNvSpPr/>
                <p:nvPr/>
              </p:nvSpPr>
              <p:spPr>
                <a:xfrm rot="446921" flipH="1">
                  <a:off x="3258820" y="3098800"/>
                  <a:ext cx="320040" cy="158750"/>
                </a:xfrm>
                <a:custGeom>
                  <a:avLst/>
                  <a:gdLst>
                    <a:gd name="connsiteX0" fmla="*/ 9 w 484425"/>
                    <a:gd name="connsiteY0" fmla="*/ 177001 h 224839"/>
                    <a:gd name="connsiteX1" fmla="*/ 146966 w 484425"/>
                    <a:gd name="connsiteY1" fmla="*/ 35486 h 224839"/>
                    <a:gd name="connsiteX2" fmla="*/ 484423 w 484425"/>
                    <a:gd name="connsiteY2" fmla="*/ 13715 h 224839"/>
                    <a:gd name="connsiteX3" fmla="*/ 141523 w 484425"/>
                    <a:gd name="connsiteY3" fmla="*/ 215101 h 224839"/>
                    <a:gd name="connsiteX4" fmla="*/ 9 w 484425"/>
                    <a:gd name="connsiteY4" fmla="*/ 177001 h 224839"/>
                    <a:gd name="connsiteX0" fmla="*/ 1351 w 485767"/>
                    <a:gd name="connsiteY0" fmla="*/ 177001 h 203130"/>
                    <a:gd name="connsiteX1" fmla="*/ 148308 w 485767"/>
                    <a:gd name="connsiteY1" fmla="*/ 35486 h 203130"/>
                    <a:gd name="connsiteX2" fmla="*/ 485765 w 485767"/>
                    <a:gd name="connsiteY2" fmla="*/ 13715 h 203130"/>
                    <a:gd name="connsiteX3" fmla="*/ 224508 w 485767"/>
                    <a:gd name="connsiteY3" fmla="*/ 187887 h 203130"/>
                    <a:gd name="connsiteX4" fmla="*/ 1351 w 485767"/>
                    <a:gd name="connsiteY4" fmla="*/ 177001 h 203130"/>
                    <a:gd name="connsiteX0" fmla="*/ 8556 w 389557"/>
                    <a:gd name="connsiteY0" fmla="*/ 143244 h 193057"/>
                    <a:gd name="connsiteX1" fmla="*/ 52098 w 389557"/>
                    <a:gd name="connsiteY1" fmla="*/ 34386 h 193057"/>
                    <a:gd name="connsiteX2" fmla="*/ 389555 w 389557"/>
                    <a:gd name="connsiteY2" fmla="*/ 12615 h 193057"/>
                    <a:gd name="connsiteX3" fmla="*/ 128298 w 389557"/>
                    <a:gd name="connsiteY3" fmla="*/ 186787 h 193057"/>
                    <a:gd name="connsiteX4" fmla="*/ 8556 w 389557"/>
                    <a:gd name="connsiteY4" fmla="*/ 143244 h 193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9557" h="193057">
                      <a:moveTo>
                        <a:pt x="8556" y="143244"/>
                      </a:moveTo>
                      <a:cubicBezTo>
                        <a:pt x="-4144" y="117844"/>
                        <a:pt x="-11402" y="56157"/>
                        <a:pt x="52098" y="34386"/>
                      </a:cubicBezTo>
                      <a:cubicBezTo>
                        <a:pt x="115598" y="12615"/>
                        <a:pt x="390462" y="-17321"/>
                        <a:pt x="389555" y="12615"/>
                      </a:cubicBezTo>
                      <a:cubicBezTo>
                        <a:pt x="388648" y="42551"/>
                        <a:pt x="191798" y="165016"/>
                        <a:pt x="128298" y="186787"/>
                      </a:cubicBezTo>
                      <a:cubicBezTo>
                        <a:pt x="64798" y="208558"/>
                        <a:pt x="21256" y="168644"/>
                        <a:pt x="8556" y="143244"/>
                      </a:cubicBezTo>
                      <a:close/>
                    </a:path>
                  </a:pathLst>
                </a:custGeom>
                <a:blipFill>
                  <a:blip r:embed="rId4"/>
                  <a:stretch>
                    <a:fillRect l="-28000" t="-58000" r="-50000" b="-42000"/>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55" name="Freeform 54">
                  <a:extLst>
                    <a:ext uri="{FF2B5EF4-FFF2-40B4-BE49-F238E27FC236}">
                      <a16:creationId xmlns:a16="http://schemas.microsoft.com/office/drawing/2014/main" id="{0045502B-F9CA-DB44-91E9-E49A81635C72}"/>
                    </a:ext>
                  </a:extLst>
                </p:cNvPr>
                <p:cNvSpPr/>
                <p:nvPr/>
              </p:nvSpPr>
              <p:spPr>
                <a:xfrm rot="20583709" flipH="1">
                  <a:off x="3167380" y="3352165"/>
                  <a:ext cx="320040" cy="158750"/>
                </a:xfrm>
                <a:custGeom>
                  <a:avLst/>
                  <a:gdLst>
                    <a:gd name="connsiteX0" fmla="*/ 9 w 484425"/>
                    <a:gd name="connsiteY0" fmla="*/ 177001 h 224839"/>
                    <a:gd name="connsiteX1" fmla="*/ 146966 w 484425"/>
                    <a:gd name="connsiteY1" fmla="*/ 35486 h 224839"/>
                    <a:gd name="connsiteX2" fmla="*/ 484423 w 484425"/>
                    <a:gd name="connsiteY2" fmla="*/ 13715 h 224839"/>
                    <a:gd name="connsiteX3" fmla="*/ 141523 w 484425"/>
                    <a:gd name="connsiteY3" fmla="*/ 215101 h 224839"/>
                    <a:gd name="connsiteX4" fmla="*/ 9 w 484425"/>
                    <a:gd name="connsiteY4" fmla="*/ 177001 h 224839"/>
                    <a:gd name="connsiteX0" fmla="*/ 1351 w 485767"/>
                    <a:gd name="connsiteY0" fmla="*/ 177001 h 203130"/>
                    <a:gd name="connsiteX1" fmla="*/ 148308 w 485767"/>
                    <a:gd name="connsiteY1" fmla="*/ 35486 h 203130"/>
                    <a:gd name="connsiteX2" fmla="*/ 485765 w 485767"/>
                    <a:gd name="connsiteY2" fmla="*/ 13715 h 203130"/>
                    <a:gd name="connsiteX3" fmla="*/ 224508 w 485767"/>
                    <a:gd name="connsiteY3" fmla="*/ 187887 h 203130"/>
                    <a:gd name="connsiteX4" fmla="*/ 1351 w 485767"/>
                    <a:gd name="connsiteY4" fmla="*/ 177001 h 203130"/>
                    <a:gd name="connsiteX0" fmla="*/ 8556 w 389557"/>
                    <a:gd name="connsiteY0" fmla="*/ 143244 h 193057"/>
                    <a:gd name="connsiteX1" fmla="*/ 52098 w 389557"/>
                    <a:gd name="connsiteY1" fmla="*/ 34386 h 193057"/>
                    <a:gd name="connsiteX2" fmla="*/ 389555 w 389557"/>
                    <a:gd name="connsiteY2" fmla="*/ 12615 h 193057"/>
                    <a:gd name="connsiteX3" fmla="*/ 128298 w 389557"/>
                    <a:gd name="connsiteY3" fmla="*/ 186787 h 193057"/>
                    <a:gd name="connsiteX4" fmla="*/ 8556 w 389557"/>
                    <a:gd name="connsiteY4" fmla="*/ 143244 h 193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9557" h="193057">
                      <a:moveTo>
                        <a:pt x="8556" y="143244"/>
                      </a:moveTo>
                      <a:cubicBezTo>
                        <a:pt x="-4144" y="117844"/>
                        <a:pt x="-11402" y="56157"/>
                        <a:pt x="52098" y="34386"/>
                      </a:cubicBezTo>
                      <a:cubicBezTo>
                        <a:pt x="115598" y="12615"/>
                        <a:pt x="390462" y="-17321"/>
                        <a:pt x="389555" y="12615"/>
                      </a:cubicBezTo>
                      <a:cubicBezTo>
                        <a:pt x="388648" y="42551"/>
                        <a:pt x="191798" y="165016"/>
                        <a:pt x="128298" y="186787"/>
                      </a:cubicBezTo>
                      <a:cubicBezTo>
                        <a:pt x="64798" y="208558"/>
                        <a:pt x="21256" y="168644"/>
                        <a:pt x="8556" y="143244"/>
                      </a:cubicBezTo>
                      <a:close/>
                    </a:path>
                  </a:pathLst>
                </a:custGeom>
                <a:blipFill>
                  <a:blip r:embed="rId4"/>
                  <a:stretch>
                    <a:fillRect l="-28000" t="-58000" r="-50000" b="-42000"/>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56" name="Freeform 55">
                  <a:extLst>
                    <a:ext uri="{FF2B5EF4-FFF2-40B4-BE49-F238E27FC236}">
                      <a16:creationId xmlns:a16="http://schemas.microsoft.com/office/drawing/2014/main" id="{05757611-AB33-774A-A6B8-7F5AADDCF1C6}"/>
                    </a:ext>
                  </a:extLst>
                </p:cNvPr>
                <p:cNvSpPr/>
                <p:nvPr/>
              </p:nvSpPr>
              <p:spPr>
                <a:xfrm rot="19478447" flipH="1">
                  <a:off x="3263900" y="3600450"/>
                  <a:ext cx="320040" cy="158750"/>
                </a:xfrm>
                <a:custGeom>
                  <a:avLst/>
                  <a:gdLst>
                    <a:gd name="connsiteX0" fmla="*/ 9 w 484425"/>
                    <a:gd name="connsiteY0" fmla="*/ 177001 h 224839"/>
                    <a:gd name="connsiteX1" fmla="*/ 146966 w 484425"/>
                    <a:gd name="connsiteY1" fmla="*/ 35486 h 224839"/>
                    <a:gd name="connsiteX2" fmla="*/ 484423 w 484425"/>
                    <a:gd name="connsiteY2" fmla="*/ 13715 h 224839"/>
                    <a:gd name="connsiteX3" fmla="*/ 141523 w 484425"/>
                    <a:gd name="connsiteY3" fmla="*/ 215101 h 224839"/>
                    <a:gd name="connsiteX4" fmla="*/ 9 w 484425"/>
                    <a:gd name="connsiteY4" fmla="*/ 177001 h 224839"/>
                    <a:gd name="connsiteX0" fmla="*/ 1351 w 485767"/>
                    <a:gd name="connsiteY0" fmla="*/ 177001 h 203130"/>
                    <a:gd name="connsiteX1" fmla="*/ 148308 w 485767"/>
                    <a:gd name="connsiteY1" fmla="*/ 35486 h 203130"/>
                    <a:gd name="connsiteX2" fmla="*/ 485765 w 485767"/>
                    <a:gd name="connsiteY2" fmla="*/ 13715 h 203130"/>
                    <a:gd name="connsiteX3" fmla="*/ 224508 w 485767"/>
                    <a:gd name="connsiteY3" fmla="*/ 187887 h 203130"/>
                    <a:gd name="connsiteX4" fmla="*/ 1351 w 485767"/>
                    <a:gd name="connsiteY4" fmla="*/ 177001 h 203130"/>
                    <a:gd name="connsiteX0" fmla="*/ 8556 w 389557"/>
                    <a:gd name="connsiteY0" fmla="*/ 143244 h 193057"/>
                    <a:gd name="connsiteX1" fmla="*/ 52098 w 389557"/>
                    <a:gd name="connsiteY1" fmla="*/ 34386 h 193057"/>
                    <a:gd name="connsiteX2" fmla="*/ 389555 w 389557"/>
                    <a:gd name="connsiteY2" fmla="*/ 12615 h 193057"/>
                    <a:gd name="connsiteX3" fmla="*/ 128298 w 389557"/>
                    <a:gd name="connsiteY3" fmla="*/ 186787 h 193057"/>
                    <a:gd name="connsiteX4" fmla="*/ 8556 w 389557"/>
                    <a:gd name="connsiteY4" fmla="*/ 143244 h 193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9557" h="193057">
                      <a:moveTo>
                        <a:pt x="8556" y="143244"/>
                      </a:moveTo>
                      <a:cubicBezTo>
                        <a:pt x="-4144" y="117844"/>
                        <a:pt x="-11402" y="56157"/>
                        <a:pt x="52098" y="34386"/>
                      </a:cubicBezTo>
                      <a:cubicBezTo>
                        <a:pt x="115598" y="12615"/>
                        <a:pt x="390462" y="-17321"/>
                        <a:pt x="389555" y="12615"/>
                      </a:cubicBezTo>
                      <a:cubicBezTo>
                        <a:pt x="388648" y="42551"/>
                        <a:pt x="191798" y="165016"/>
                        <a:pt x="128298" y="186787"/>
                      </a:cubicBezTo>
                      <a:cubicBezTo>
                        <a:pt x="64798" y="208558"/>
                        <a:pt x="21256" y="168644"/>
                        <a:pt x="8556" y="143244"/>
                      </a:cubicBezTo>
                      <a:close/>
                    </a:path>
                  </a:pathLst>
                </a:custGeom>
                <a:blipFill>
                  <a:blip r:embed="rId4"/>
                  <a:stretch>
                    <a:fillRect l="-28000" t="-58000" r="-50000" b="-42000"/>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sp>
            <p:nvSpPr>
              <p:cNvPr id="47" name="Freeform 46">
                <a:extLst>
                  <a:ext uri="{FF2B5EF4-FFF2-40B4-BE49-F238E27FC236}">
                    <a16:creationId xmlns:a16="http://schemas.microsoft.com/office/drawing/2014/main" id="{8C2ABAF1-7B94-E649-93F0-847A1CFBB8EE}"/>
                  </a:ext>
                </a:extLst>
              </p:cNvPr>
              <p:cNvSpPr/>
              <p:nvPr/>
            </p:nvSpPr>
            <p:spPr>
              <a:xfrm>
                <a:off x="1518456" y="3993044"/>
                <a:ext cx="921554" cy="844600"/>
              </a:xfrm>
              <a:custGeom>
                <a:avLst/>
                <a:gdLst>
                  <a:gd name="connsiteX0" fmla="*/ 16329 w 1496786"/>
                  <a:gd name="connsiteY0" fmla="*/ 38100 h 1371600"/>
                  <a:gd name="connsiteX1" fmla="*/ 27215 w 1496786"/>
                  <a:gd name="connsiteY1" fmla="*/ 745672 h 1371600"/>
                  <a:gd name="connsiteX2" fmla="*/ 174172 w 1496786"/>
                  <a:gd name="connsiteY2" fmla="*/ 756558 h 1371600"/>
                  <a:gd name="connsiteX3" fmla="*/ 0 w 1496786"/>
                  <a:gd name="connsiteY3" fmla="*/ 1371600 h 1371600"/>
                  <a:gd name="connsiteX4" fmla="*/ 1431472 w 1496786"/>
                  <a:gd name="connsiteY4" fmla="*/ 1371600 h 1371600"/>
                  <a:gd name="connsiteX5" fmla="*/ 1273629 w 1496786"/>
                  <a:gd name="connsiteY5" fmla="*/ 772886 h 1371600"/>
                  <a:gd name="connsiteX6" fmla="*/ 1496786 w 1496786"/>
                  <a:gd name="connsiteY6" fmla="*/ 778329 h 1371600"/>
                  <a:gd name="connsiteX7" fmla="*/ 1491343 w 1496786"/>
                  <a:gd name="connsiteY7" fmla="*/ 0 h 1371600"/>
                  <a:gd name="connsiteX8" fmla="*/ 941615 w 1496786"/>
                  <a:gd name="connsiteY8" fmla="*/ 16329 h 1371600"/>
                  <a:gd name="connsiteX9" fmla="*/ 723900 w 1496786"/>
                  <a:gd name="connsiteY9" fmla="*/ 223158 h 1371600"/>
                  <a:gd name="connsiteX10" fmla="*/ 500743 w 1496786"/>
                  <a:gd name="connsiteY10" fmla="*/ 16329 h 1371600"/>
                  <a:gd name="connsiteX11" fmla="*/ 16329 w 1496786"/>
                  <a:gd name="connsiteY11" fmla="*/ 3810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96786" h="1371600">
                    <a:moveTo>
                      <a:pt x="16329" y="38100"/>
                    </a:moveTo>
                    <a:lnTo>
                      <a:pt x="27215" y="745672"/>
                    </a:lnTo>
                    <a:lnTo>
                      <a:pt x="174172" y="756558"/>
                    </a:lnTo>
                    <a:lnTo>
                      <a:pt x="0" y="1371600"/>
                    </a:lnTo>
                    <a:lnTo>
                      <a:pt x="1431472" y="1371600"/>
                    </a:lnTo>
                    <a:lnTo>
                      <a:pt x="1273629" y="772886"/>
                    </a:lnTo>
                    <a:lnTo>
                      <a:pt x="1496786" y="778329"/>
                    </a:lnTo>
                    <a:cubicBezTo>
                      <a:pt x="1494972" y="518886"/>
                      <a:pt x="1493157" y="259443"/>
                      <a:pt x="1491343" y="0"/>
                    </a:cubicBezTo>
                    <a:lnTo>
                      <a:pt x="941615" y="16329"/>
                    </a:lnTo>
                    <a:lnTo>
                      <a:pt x="723900" y="223158"/>
                    </a:lnTo>
                    <a:lnTo>
                      <a:pt x="500743" y="16329"/>
                    </a:lnTo>
                    <a:lnTo>
                      <a:pt x="16329" y="38100"/>
                    </a:lnTo>
                    <a:close/>
                  </a:path>
                </a:pathLst>
              </a:custGeom>
              <a:blipFill dpi="0" rotWithShape="1">
                <a:blip r:embed="rId5"/>
                <a:srcRect/>
                <a:stretch>
                  <a:fillRect b="-42000"/>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nvGrpSpPr>
              <p:cNvPr id="48" name="Group 47">
                <a:extLst>
                  <a:ext uri="{FF2B5EF4-FFF2-40B4-BE49-F238E27FC236}">
                    <a16:creationId xmlns:a16="http://schemas.microsoft.com/office/drawing/2014/main" id="{CCFD018C-6902-C741-8AB6-5C6E7BE584A4}"/>
                  </a:ext>
                </a:extLst>
              </p:cNvPr>
              <p:cNvGrpSpPr/>
              <p:nvPr/>
            </p:nvGrpSpPr>
            <p:grpSpPr>
              <a:xfrm>
                <a:off x="1366712" y="3370765"/>
                <a:ext cx="1186053" cy="763039"/>
                <a:chOff x="553902" y="2253208"/>
                <a:chExt cx="1678940" cy="1080135"/>
              </a:xfrm>
            </p:grpSpPr>
            <p:sp>
              <p:nvSpPr>
                <p:cNvPr id="49" name="Freeform 48">
                  <a:extLst>
                    <a:ext uri="{FF2B5EF4-FFF2-40B4-BE49-F238E27FC236}">
                      <a16:creationId xmlns:a16="http://schemas.microsoft.com/office/drawing/2014/main" id="{5ED38927-E828-FA40-892B-286FD5281C85}"/>
                    </a:ext>
                  </a:extLst>
                </p:cNvPr>
                <p:cNvSpPr/>
                <p:nvPr/>
              </p:nvSpPr>
              <p:spPr>
                <a:xfrm>
                  <a:off x="1399722" y="2253208"/>
                  <a:ext cx="833120" cy="1080135"/>
                </a:xfrm>
                <a:custGeom>
                  <a:avLst/>
                  <a:gdLst>
                    <a:gd name="connsiteX0" fmla="*/ 462646 w 1012713"/>
                    <a:gd name="connsiteY0" fmla="*/ 136521 h 1312401"/>
                    <a:gd name="connsiteX1" fmla="*/ 740232 w 1012713"/>
                    <a:gd name="connsiteY1" fmla="*/ 449 h 1312401"/>
                    <a:gd name="connsiteX2" fmla="*/ 854532 w 1012713"/>
                    <a:gd name="connsiteY2" fmla="*/ 185506 h 1312401"/>
                    <a:gd name="connsiteX3" fmla="*/ 1012375 w 1012713"/>
                    <a:gd name="connsiteY3" fmla="*/ 376006 h 1312401"/>
                    <a:gd name="connsiteX4" fmla="*/ 898075 w 1012713"/>
                    <a:gd name="connsiteY4" fmla="*/ 631821 h 1312401"/>
                    <a:gd name="connsiteX5" fmla="*/ 952503 w 1012713"/>
                    <a:gd name="connsiteY5" fmla="*/ 898521 h 1312401"/>
                    <a:gd name="connsiteX6" fmla="*/ 740232 w 1012713"/>
                    <a:gd name="connsiteY6" fmla="*/ 985606 h 1312401"/>
                    <a:gd name="connsiteX7" fmla="*/ 669475 w 1012713"/>
                    <a:gd name="connsiteY7" fmla="*/ 1246864 h 1312401"/>
                    <a:gd name="connsiteX8" fmla="*/ 381003 w 1012713"/>
                    <a:gd name="connsiteY8" fmla="*/ 1197878 h 1312401"/>
                    <a:gd name="connsiteX9" fmla="*/ 228603 w 1012713"/>
                    <a:gd name="connsiteY9" fmla="*/ 1301292 h 1312401"/>
                    <a:gd name="connsiteX10" fmla="*/ 3 w 1012713"/>
                    <a:gd name="connsiteY10" fmla="*/ 1284964 h 1312401"/>
                    <a:gd name="connsiteX11" fmla="*/ 223160 w 1012713"/>
                    <a:gd name="connsiteY11" fmla="*/ 1083578 h 1312401"/>
                    <a:gd name="connsiteX12" fmla="*/ 408218 w 1012713"/>
                    <a:gd name="connsiteY12" fmla="*/ 974721 h 1312401"/>
                    <a:gd name="connsiteX13" fmla="*/ 484418 w 1012713"/>
                    <a:gd name="connsiteY13" fmla="*/ 871306 h 1312401"/>
                    <a:gd name="connsiteX14" fmla="*/ 582389 w 1012713"/>
                    <a:gd name="connsiteY14" fmla="*/ 691692 h 1312401"/>
                    <a:gd name="connsiteX15" fmla="*/ 582389 w 1012713"/>
                    <a:gd name="connsiteY15" fmla="*/ 517521 h 1312401"/>
                    <a:gd name="connsiteX16" fmla="*/ 566060 w 1012713"/>
                    <a:gd name="connsiteY16" fmla="*/ 376006 h 1312401"/>
                    <a:gd name="connsiteX17" fmla="*/ 511632 w 1012713"/>
                    <a:gd name="connsiteY17" fmla="*/ 234492 h 1312401"/>
                    <a:gd name="connsiteX18" fmla="*/ 462646 w 1012713"/>
                    <a:gd name="connsiteY18" fmla="*/ 136521 h 1312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12713" h="1312401">
                      <a:moveTo>
                        <a:pt x="462646" y="136521"/>
                      </a:moveTo>
                      <a:cubicBezTo>
                        <a:pt x="500746" y="97514"/>
                        <a:pt x="674918" y="-7715"/>
                        <a:pt x="740232" y="449"/>
                      </a:cubicBezTo>
                      <a:cubicBezTo>
                        <a:pt x="805546" y="8613"/>
                        <a:pt x="809175" y="122913"/>
                        <a:pt x="854532" y="185506"/>
                      </a:cubicBezTo>
                      <a:cubicBezTo>
                        <a:pt x="899889" y="248099"/>
                        <a:pt x="1005118" y="301620"/>
                        <a:pt x="1012375" y="376006"/>
                      </a:cubicBezTo>
                      <a:cubicBezTo>
                        <a:pt x="1019632" y="450392"/>
                        <a:pt x="908054" y="544735"/>
                        <a:pt x="898075" y="631821"/>
                      </a:cubicBezTo>
                      <a:cubicBezTo>
                        <a:pt x="888096" y="718907"/>
                        <a:pt x="978810" y="839557"/>
                        <a:pt x="952503" y="898521"/>
                      </a:cubicBezTo>
                      <a:cubicBezTo>
                        <a:pt x="926196" y="957485"/>
                        <a:pt x="787403" y="927549"/>
                        <a:pt x="740232" y="985606"/>
                      </a:cubicBezTo>
                      <a:cubicBezTo>
                        <a:pt x="693061" y="1043663"/>
                        <a:pt x="729347" y="1211485"/>
                        <a:pt x="669475" y="1246864"/>
                      </a:cubicBezTo>
                      <a:cubicBezTo>
                        <a:pt x="609604" y="1282243"/>
                        <a:pt x="454482" y="1188807"/>
                        <a:pt x="381003" y="1197878"/>
                      </a:cubicBezTo>
                      <a:cubicBezTo>
                        <a:pt x="307524" y="1206949"/>
                        <a:pt x="292103" y="1286778"/>
                        <a:pt x="228603" y="1301292"/>
                      </a:cubicBezTo>
                      <a:cubicBezTo>
                        <a:pt x="165103" y="1315806"/>
                        <a:pt x="910" y="1321250"/>
                        <a:pt x="3" y="1284964"/>
                      </a:cubicBezTo>
                      <a:cubicBezTo>
                        <a:pt x="-904" y="1248678"/>
                        <a:pt x="155124" y="1135285"/>
                        <a:pt x="223160" y="1083578"/>
                      </a:cubicBezTo>
                      <a:cubicBezTo>
                        <a:pt x="291196" y="1031871"/>
                        <a:pt x="364675" y="1010100"/>
                        <a:pt x="408218" y="974721"/>
                      </a:cubicBezTo>
                      <a:cubicBezTo>
                        <a:pt x="451761" y="939342"/>
                        <a:pt x="455390" y="918477"/>
                        <a:pt x="484418" y="871306"/>
                      </a:cubicBezTo>
                      <a:cubicBezTo>
                        <a:pt x="513446" y="824135"/>
                        <a:pt x="566061" y="750656"/>
                        <a:pt x="582389" y="691692"/>
                      </a:cubicBezTo>
                      <a:cubicBezTo>
                        <a:pt x="598717" y="632728"/>
                        <a:pt x="585110" y="570135"/>
                        <a:pt x="582389" y="517521"/>
                      </a:cubicBezTo>
                      <a:cubicBezTo>
                        <a:pt x="579668" y="464907"/>
                        <a:pt x="577853" y="423178"/>
                        <a:pt x="566060" y="376006"/>
                      </a:cubicBezTo>
                      <a:cubicBezTo>
                        <a:pt x="554267" y="328835"/>
                        <a:pt x="528868" y="273499"/>
                        <a:pt x="511632" y="234492"/>
                      </a:cubicBezTo>
                      <a:cubicBezTo>
                        <a:pt x="494396" y="195485"/>
                        <a:pt x="424546" y="175528"/>
                        <a:pt x="462646" y="136521"/>
                      </a:cubicBezTo>
                      <a:close/>
                    </a:path>
                  </a:pathLst>
                </a:custGeom>
                <a:blipFill dpi="0" rotWithShape="1">
                  <a:blip r:embed="rId6"/>
                  <a:srcRect/>
                  <a:stretch>
                    <a:fillRect l="-26000" t="-25000" r="-7000" b="-16000"/>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50" name="Freeform 49">
                  <a:extLst>
                    <a:ext uri="{FF2B5EF4-FFF2-40B4-BE49-F238E27FC236}">
                      <a16:creationId xmlns:a16="http://schemas.microsoft.com/office/drawing/2014/main" id="{CDD51282-170D-7E43-8FC0-1443F7EA29F6}"/>
                    </a:ext>
                  </a:extLst>
                </p:cNvPr>
                <p:cNvSpPr/>
                <p:nvPr/>
              </p:nvSpPr>
              <p:spPr>
                <a:xfrm flipH="1">
                  <a:off x="553902" y="2253208"/>
                  <a:ext cx="833120" cy="1080135"/>
                </a:xfrm>
                <a:custGeom>
                  <a:avLst/>
                  <a:gdLst>
                    <a:gd name="connsiteX0" fmla="*/ 462646 w 1012713"/>
                    <a:gd name="connsiteY0" fmla="*/ 136521 h 1312401"/>
                    <a:gd name="connsiteX1" fmla="*/ 740232 w 1012713"/>
                    <a:gd name="connsiteY1" fmla="*/ 449 h 1312401"/>
                    <a:gd name="connsiteX2" fmla="*/ 854532 w 1012713"/>
                    <a:gd name="connsiteY2" fmla="*/ 185506 h 1312401"/>
                    <a:gd name="connsiteX3" fmla="*/ 1012375 w 1012713"/>
                    <a:gd name="connsiteY3" fmla="*/ 376006 h 1312401"/>
                    <a:gd name="connsiteX4" fmla="*/ 898075 w 1012713"/>
                    <a:gd name="connsiteY4" fmla="*/ 631821 h 1312401"/>
                    <a:gd name="connsiteX5" fmla="*/ 952503 w 1012713"/>
                    <a:gd name="connsiteY5" fmla="*/ 898521 h 1312401"/>
                    <a:gd name="connsiteX6" fmla="*/ 740232 w 1012713"/>
                    <a:gd name="connsiteY6" fmla="*/ 985606 h 1312401"/>
                    <a:gd name="connsiteX7" fmla="*/ 669475 w 1012713"/>
                    <a:gd name="connsiteY7" fmla="*/ 1246864 h 1312401"/>
                    <a:gd name="connsiteX8" fmla="*/ 381003 w 1012713"/>
                    <a:gd name="connsiteY8" fmla="*/ 1197878 h 1312401"/>
                    <a:gd name="connsiteX9" fmla="*/ 228603 w 1012713"/>
                    <a:gd name="connsiteY9" fmla="*/ 1301292 h 1312401"/>
                    <a:gd name="connsiteX10" fmla="*/ 3 w 1012713"/>
                    <a:gd name="connsiteY10" fmla="*/ 1284964 h 1312401"/>
                    <a:gd name="connsiteX11" fmla="*/ 223160 w 1012713"/>
                    <a:gd name="connsiteY11" fmla="*/ 1083578 h 1312401"/>
                    <a:gd name="connsiteX12" fmla="*/ 408218 w 1012713"/>
                    <a:gd name="connsiteY12" fmla="*/ 974721 h 1312401"/>
                    <a:gd name="connsiteX13" fmla="*/ 484418 w 1012713"/>
                    <a:gd name="connsiteY13" fmla="*/ 871306 h 1312401"/>
                    <a:gd name="connsiteX14" fmla="*/ 582389 w 1012713"/>
                    <a:gd name="connsiteY14" fmla="*/ 691692 h 1312401"/>
                    <a:gd name="connsiteX15" fmla="*/ 582389 w 1012713"/>
                    <a:gd name="connsiteY15" fmla="*/ 517521 h 1312401"/>
                    <a:gd name="connsiteX16" fmla="*/ 566060 w 1012713"/>
                    <a:gd name="connsiteY16" fmla="*/ 376006 h 1312401"/>
                    <a:gd name="connsiteX17" fmla="*/ 511632 w 1012713"/>
                    <a:gd name="connsiteY17" fmla="*/ 234492 h 1312401"/>
                    <a:gd name="connsiteX18" fmla="*/ 462646 w 1012713"/>
                    <a:gd name="connsiteY18" fmla="*/ 136521 h 1312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12713" h="1312401">
                      <a:moveTo>
                        <a:pt x="462646" y="136521"/>
                      </a:moveTo>
                      <a:cubicBezTo>
                        <a:pt x="500746" y="97514"/>
                        <a:pt x="674918" y="-7715"/>
                        <a:pt x="740232" y="449"/>
                      </a:cubicBezTo>
                      <a:cubicBezTo>
                        <a:pt x="805546" y="8613"/>
                        <a:pt x="809175" y="122913"/>
                        <a:pt x="854532" y="185506"/>
                      </a:cubicBezTo>
                      <a:cubicBezTo>
                        <a:pt x="899889" y="248099"/>
                        <a:pt x="1005118" y="301620"/>
                        <a:pt x="1012375" y="376006"/>
                      </a:cubicBezTo>
                      <a:cubicBezTo>
                        <a:pt x="1019632" y="450392"/>
                        <a:pt x="908054" y="544735"/>
                        <a:pt x="898075" y="631821"/>
                      </a:cubicBezTo>
                      <a:cubicBezTo>
                        <a:pt x="888096" y="718907"/>
                        <a:pt x="978810" y="839557"/>
                        <a:pt x="952503" y="898521"/>
                      </a:cubicBezTo>
                      <a:cubicBezTo>
                        <a:pt x="926196" y="957485"/>
                        <a:pt x="787403" y="927549"/>
                        <a:pt x="740232" y="985606"/>
                      </a:cubicBezTo>
                      <a:cubicBezTo>
                        <a:pt x="693061" y="1043663"/>
                        <a:pt x="729347" y="1211485"/>
                        <a:pt x="669475" y="1246864"/>
                      </a:cubicBezTo>
                      <a:cubicBezTo>
                        <a:pt x="609604" y="1282243"/>
                        <a:pt x="454482" y="1188807"/>
                        <a:pt x="381003" y="1197878"/>
                      </a:cubicBezTo>
                      <a:cubicBezTo>
                        <a:pt x="307524" y="1206949"/>
                        <a:pt x="292103" y="1286778"/>
                        <a:pt x="228603" y="1301292"/>
                      </a:cubicBezTo>
                      <a:cubicBezTo>
                        <a:pt x="165103" y="1315806"/>
                        <a:pt x="910" y="1321250"/>
                        <a:pt x="3" y="1284964"/>
                      </a:cubicBezTo>
                      <a:cubicBezTo>
                        <a:pt x="-904" y="1248678"/>
                        <a:pt x="155124" y="1135285"/>
                        <a:pt x="223160" y="1083578"/>
                      </a:cubicBezTo>
                      <a:cubicBezTo>
                        <a:pt x="291196" y="1031871"/>
                        <a:pt x="364675" y="1010100"/>
                        <a:pt x="408218" y="974721"/>
                      </a:cubicBezTo>
                      <a:cubicBezTo>
                        <a:pt x="451761" y="939342"/>
                        <a:pt x="455390" y="918477"/>
                        <a:pt x="484418" y="871306"/>
                      </a:cubicBezTo>
                      <a:cubicBezTo>
                        <a:pt x="513446" y="824135"/>
                        <a:pt x="566061" y="750656"/>
                        <a:pt x="582389" y="691692"/>
                      </a:cubicBezTo>
                      <a:cubicBezTo>
                        <a:pt x="598717" y="632728"/>
                        <a:pt x="585110" y="570135"/>
                        <a:pt x="582389" y="517521"/>
                      </a:cubicBezTo>
                      <a:cubicBezTo>
                        <a:pt x="579668" y="464907"/>
                        <a:pt x="577853" y="423178"/>
                        <a:pt x="566060" y="376006"/>
                      </a:cubicBezTo>
                      <a:cubicBezTo>
                        <a:pt x="554267" y="328835"/>
                        <a:pt x="528868" y="273499"/>
                        <a:pt x="511632" y="234492"/>
                      </a:cubicBezTo>
                      <a:cubicBezTo>
                        <a:pt x="494396" y="195485"/>
                        <a:pt x="424546" y="175528"/>
                        <a:pt x="462646" y="136521"/>
                      </a:cubicBezTo>
                      <a:close/>
                    </a:path>
                  </a:pathLst>
                </a:custGeom>
                <a:blipFill dpi="0" rotWithShape="1">
                  <a:blip r:embed="rId6"/>
                  <a:srcRect/>
                  <a:stretch>
                    <a:fillRect l="-26000" t="-25000" r="-7000" b="-16000"/>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grpSp>
          <p:nvGrpSpPr>
            <p:cNvPr id="22" name="Group 21">
              <a:extLst>
                <a:ext uri="{FF2B5EF4-FFF2-40B4-BE49-F238E27FC236}">
                  <a16:creationId xmlns:a16="http://schemas.microsoft.com/office/drawing/2014/main" id="{46CE36A8-C3BB-3A4B-9856-EAEC392DD59D}"/>
                </a:ext>
              </a:extLst>
            </p:cNvPr>
            <p:cNvGrpSpPr/>
            <p:nvPr/>
          </p:nvGrpSpPr>
          <p:grpSpPr>
            <a:xfrm>
              <a:off x="564897" y="2993822"/>
              <a:ext cx="1725039" cy="2288540"/>
              <a:chOff x="3319145" y="1766887"/>
              <a:chExt cx="2505710" cy="3324225"/>
            </a:xfrm>
          </p:grpSpPr>
          <p:pic>
            <p:nvPicPr>
              <p:cNvPr id="37" name="Picture 36" descr="Image result for simple person shape">
                <a:extLst>
                  <a:ext uri="{FF2B5EF4-FFF2-40B4-BE49-F238E27FC236}">
                    <a16:creationId xmlns:a16="http://schemas.microsoft.com/office/drawing/2014/main" id="{0E0355E6-4AB7-0345-886D-B0FB4627BAB1}"/>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19145" y="1766887"/>
                <a:ext cx="2505710" cy="3324225"/>
              </a:xfrm>
              <a:prstGeom prst="rect">
                <a:avLst/>
              </a:prstGeom>
              <a:noFill/>
              <a:extLst>
                <a:ext uri="{909E8E84-426E-40DD-AFC4-6F175D3DCCD1}">
                  <a14:hiddenFill xmlns:a14="http://schemas.microsoft.com/office/drawing/2010/main">
                    <a:solidFill>
                      <a:srgbClr val="FFFFFF"/>
                    </a:solidFill>
                  </a14:hiddenFill>
                </a:ext>
              </a:extLst>
            </p:spPr>
          </p:pic>
          <p:cxnSp>
            <p:nvCxnSpPr>
              <p:cNvPr id="38" name="Straight Connector 37">
                <a:extLst>
                  <a:ext uri="{FF2B5EF4-FFF2-40B4-BE49-F238E27FC236}">
                    <a16:creationId xmlns:a16="http://schemas.microsoft.com/office/drawing/2014/main" id="{C141B805-18B4-FD44-805F-65CD1EEB48D2}"/>
                  </a:ext>
                </a:extLst>
              </p:cNvPr>
              <p:cNvCxnSpPr/>
              <p:nvPr/>
            </p:nvCxnSpPr>
            <p:spPr>
              <a:xfrm flipH="1">
                <a:off x="3898265" y="2833687"/>
                <a:ext cx="61595" cy="57467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9B288D11-FF16-4349-907E-ABBB053E7E82}"/>
                  </a:ext>
                </a:extLst>
              </p:cNvPr>
              <p:cNvCxnSpPr/>
              <p:nvPr/>
            </p:nvCxnSpPr>
            <p:spPr>
              <a:xfrm>
                <a:off x="5167630" y="2802572"/>
                <a:ext cx="66040" cy="62992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1318515A-E06B-2F42-BC93-668E0B3D2C8F}"/>
                  </a:ext>
                </a:extLst>
              </p:cNvPr>
              <p:cNvCxnSpPr/>
              <p:nvPr/>
            </p:nvCxnSpPr>
            <p:spPr>
              <a:xfrm>
                <a:off x="4375785" y="2824797"/>
                <a:ext cx="172085" cy="16319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F0D51998-9FAB-324A-BF20-39568560ABC9}"/>
                  </a:ext>
                </a:extLst>
              </p:cNvPr>
              <p:cNvCxnSpPr/>
              <p:nvPr/>
            </p:nvCxnSpPr>
            <p:spPr>
              <a:xfrm flipV="1">
                <a:off x="4548505" y="2824797"/>
                <a:ext cx="176530" cy="16319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AC42CA44-AAE3-F24F-B694-3B95E6B27DD1}"/>
                  </a:ext>
                </a:extLst>
              </p:cNvPr>
              <p:cNvCxnSpPr/>
              <p:nvPr/>
            </p:nvCxnSpPr>
            <p:spPr>
              <a:xfrm flipV="1">
                <a:off x="3961765" y="3908107"/>
                <a:ext cx="1147445" cy="381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4B65F74-CEBC-3746-BFF3-6842D045FE99}"/>
                  </a:ext>
                </a:extLst>
              </p:cNvPr>
              <p:cNvCxnSpPr/>
              <p:nvPr/>
            </p:nvCxnSpPr>
            <p:spPr>
              <a:xfrm flipV="1">
                <a:off x="3819525" y="4412297"/>
                <a:ext cx="608965" cy="381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6008266D-82D6-5047-8262-89F688DE7406}"/>
                  </a:ext>
                </a:extLst>
              </p:cNvPr>
              <p:cNvCxnSpPr/>
              <p:nvPr/>
            </p:nvCxnSpPr>
            <p:spPr>
              <a:xfrm flipV="1">
                <a:off x="4623435" y="4407852"/>
                <a:ext cx="608965" cy="381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3" name="Group 22">
              <a:extLst>
                <a:ext uri="{FF2B5EF4-FFF2-40B4-BE49-F238E27FC236}">
                  <a16:creationId xmlns:a16="http://schemas.microsoft.com/office/drawing/2014/main" id="{BF459AC9-7A89-964D-8DBC-C1CCB2E3A3D9}"/>
                </a:ext>
              </a:extLst>
            </p:cNvPr>
            <p:cNvGrpSpPr/>
            <p:nvPr/>
          </p:nvGrpSpPr>
          <p:grpSpPr>
            <a:xfrm>
              <a:off x="3386705" y="3392321"/>
              <a:ext cx="2078003" cy="1273558"/>
              <a:chOff x="3447665" y="3271426"/>
              <a:chExt cx="2275261" cy="1394453"/>
            </a:xfrm>
          </p:grpSpPr>
          <p:grpSp>
            <p:nvGrpSpPr>
              <p:cNvPr id="26" name="Group 25">
                <a:extLst>
                  <a:ext uri="{FF2B5EF4-FFF2-40B4-BE49-F238E27FC236}">
                    <a16:creationId xmlns:a16="http://schemas.microsoft.com/office/drawing/2014/main" id="{BF7FC838-72B5-5E4F-8CD2-AB682E8D1563}"/>
                  </a:ext>
                </a:extLst>
              </p:cNvPr>
              <p:cNvGrpSpPr/>
              <p:nvPr/>
            </p:nvGrpSpPr>
            <p:grpSpPr>
              <a:xfrm>
                <a:off x="3598910" y="3271426"/>
                <a:ext cx="1899195" cy="446465"/>
                <a:chOff x="3167380" y="3098800"/>
                <a:chExt cx="2809240" cy="660400"/>
              </a:xfrm>
            </p:grpSpPr>
            <p:sp>
              <p:nvSpPr>
                <p:cNvPr id="31" name="Freeform 30">
                  <a:extLst>
                    <a:ext uri="{FF2B5EF4-FFF2-40B4-BE49-F238E27FC236}">
                      <a16:creationId xmlns:a16="http://schemas.microsoft.com/office/drawing/2014/main" id="{D908B4B1-4E49-414B-AF3C-61C4AA4B92B6}"/>
                    </a:ext>
                  </a:extLst>
                </p:cNvPr>
                <p:cNvSpPr/>
                <p:nvPr/>
              </p:nvSpPr>
              <p:spPr>
                <a:xfrm rot="21153079">
                  <a:off x="5564505" y="3098800"/>
                  <a:ext cx="320040" cy="158750"/>
                </a:xfrm>
                <a:custGeom>
                  <a:avLst/>
                  <a:gdLst>
                    <a:gd name="connsiteX0" fmla="*/ 9 w 484425"/>
                    <a:gd name="connsiteY0" fmla="*/ 177001 h 224839"/>
                    <a:gd name="connsiteX1" fmla="*/ 146966 w 484425"/>
                    <a:gd name="connsiteY1" fmla="*/ 35486 h 224839"/>
                    <a:gd name="connsiteX2" fmla="*/ 484423 w 484425"/>
                    <a:gd name="connsiteY2" fmla="*/ 13715 h 224839"/>
                    <a:gd name="connsiteX3" fmla="*/ 141523 w 484425"/>
                    <a:gd name="connsiteY3" fmla="*/ 215101 h 224839"/>
                    <a:gd name="connsiteX4" fmla="*/ 9 w 484425"/>
                    <a:gd name="connsiteY4" fmla="*/ 177001 h 224839"/>
                    <a:gd name="connsiteX0" fmla="*/ 1351 w 485767"/>
                    <a:gd name="connsiteY0" fmla="*/ 177001 h 203130"/>
                    <a:gd name="connsiteX1" fmla="*/ 148308 w 485767"/>
                    <a:gd name="connsiteY1" fmla="*/ 35486 h 203130"/>
                    <a:gd name="connsiteX2" fmla="*/ 485765 w 485767"/>
                    <a:gd name="connsiteY2" fmla="*/ 13715 h 203130"/>
                    <a:gd name="connsiteX3" fmla="*/ 224508 w 485767"/>
                    <a:gd name="connsiteY3" fmla="*/ 187887 h 203130"/>
                    <a:gd name="connsiteX4" fmla="*/ 1351 w 485767"/>
                    <a:gd name="connsiteY4" fmla="*/ 177001 h 203130"/>
                    <a:gd name="connsiteX0" fmla="*/ 8556 w 389557"/>
                    <a:gd name="connsiteY0" fmla="*/ 143244 h 193057"/>
                    <a:gd name="connsiteX1" fmla="*/ 52098 w 389557"/>
                    <a:gd name="connsiteY1" fmla="*/ 34386 h 193057"/>
                    <a:gd name="connsiteX2" fmla="*/ 389555 w 389557"/>
                    <a:gd name="connsiteY2" fmla="*/ 12615 h 193057"/>
                    <a:gd name="connsiteX3" fmla="*/ 128298 w 389557"/>
                    <a:gd name="connsiteY3" fmla="*/ 186787 h 193057"/>
                    <a:gd name="connsiteX4" fmla="*/ 8556 w 389557"/>
                    <a:gd name="connsiteY4" fmla="*/ 143244 h 193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9557" h="193057">
                      <a:moveTo>
                        <a:pt x="8556" y="143244"/>
                      </a:moveTo>
                      <a:cubicBezTo>
                        <a:pt x="-4144" y="117844"/>
                        <a:pt x="-11402" y="56157"/>
                        <a:pt x="52098" y="34386"/>
                      </a:cubicBezTo>
                      <a:cubicBezTo>
                        <a:pt x="115598" y="12615"/>
                        <a:pt x="390462" y="-17321"/>
                        <a:pt x="389555" y="12615"/>
                      </a:cubicBezTo>
                      <a:cubicBezTo>
                        <a:pt x="388648" y="42551"/>
                        <a:pt x="191798" y="165016"/>
                        <a:pt x="128298" y="186787"/>
                      </a:cubicBezTo>
                      <a:cubicBezTo>
                        <a:pt x="64798" y="208558"/>
                        <a:pt x="21256" y="168644"/>
                        <a:pt x="8556" y="143244"/>
                      </a:cubicBezTo>
                      <a:close/>
                    </a:path>
                  </a:pathLst>
                </a:custGeom>
                <a:blipFill>
                  <a:blip r:embed="rId4"/>
                  <a:stretch>
                    <a:fillRect l="-28000" t="-58000" r="-50000" b="-42000"/>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32" name="Freeform 31">
                  <a:extLst>
                    <a:ext uri="{FF2B5EF4-FFF2-40B4-BE49-F238E27FC236}">
                      <a16:creationId xmlns:a16="http://schemas.microsoft.com/office/drawing/2014/main" id="{B0679EBA-6A35-4B4B-822B-0F20B33843A5}"/>
                    </a:ext>
                  </a:extLst>
                </p:cNvPr>
                <p:cNvSpPr/>
                <p:nvPr/>
              </p:nvSpPr>
              <p:spPr>
                <a:xfrm rot="1016291">
                  <a:off x="5656580" y="3352165"/>
                  <a:ext cx="320040" cy="158750"/>
                </a:xfrm>
                <a:custGeom>
                  <a:avLst/>
                  <a:gdLst>
                    <a:gd name="connsiteX0" fmla="*/ 9 w 484425"/>
                    <a:gd name="connsiteY0" fmla="*/ 177001 h 224839"/>
                    <a:gd name="connsiteX1" fmla="*/ 146966 w 484425"/>
                    <a:gd name="connsiteY1" fmla="*/ 35486 h 224839"/>
                    <a:gd name="connsiteX2" fmla="*/ 484423 w 484425"/>
                    <a:gd name="connsiteY2" fmla="*/ 13715 h 224839"/>
                    <a:gd name="connsiteX3" fmla="*/ 141523 w 484425"/>
                    <a:gd name="connsiteY3" fmla="*/ 215101 h 224839"/>
                    <a:gd name="connsiteX4" fmla="*/ 9 w 484425"/>
                    <a:gd name="connsiteY4" fmla="*/ 177001 h 224839"/>
                    <a:gd name="connsiteX0" fmla="*/ 1351 w 485767"/>
                    <a:gd name="connsiteY0" fmla="*/ 177001 h 203130"/>
                    <a:gd name="connsiteX1" fmla="*/ 148308 w 485767"/>
                    <a:gd name="connsiteY1" fmla="*/ 35486 h 203130"/>
                    <a:gd name="connsiteX2" fmla="*/ 485765 w 485767"/>
                    <a:gd name="connsiteY2" fmla="*/ 13715 h 203130"/>
                    <a:gd name="connsiteX3" fmla="*/ 224508 w 485767"/>
                    <a:gd name="connsiteY3" fmla="*/ 187887 h 203130"/>
                    <a:gd name="connsiteX4" fmla="*/ 1351 w 485767"/>
                    <a:gd name="connsiteY4" fmla="*/ 177001 h 203130"/>
                    <a:gd name="connsiteX0" fmla="*/ 8556 w 389557"/>
                    <a:gd name="connsiteY0" fmla="*/ 143244 h 193057"/>
                    <a:gd name="connsiteX1" fmla="*/ 52098 w 389557"/>
                    <a:gd name="connsiteY1" fmla="*/ 34386 h 193057"/>
                    <a:gd name="connsiteX2" fmla="*/ 389555 w 389557"/>
                    <a:gd name="connsiteY2" fmla="*/ 12615 h 193057"/>
                    <a:gd name="connsiteX3" fmla="*/ 128298 w 389557"/>
                    <a:gd name="connsiteY3" fmla="*/ 186787 h 193057"/>
                    <a:gd name="connsiteX4" fmla="*/ 8556 w 389557"/>
                    <a:gd name="connsiteY4" fmla="*/ 143244 h 193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9557" h="193057">
                      <a:moveTo>
                        <a:pt x="8556" y="143244"/>
                      </a:moveTo>
                      <a:cubicBezTo>
                        <a:pt x="-4144" y="117844"/>
                        <a:pt x="-11402" y="56157"/>
                        <a:pt x="52098" y="34386"/>
                      </a:cubicBezTo>
                      <a:cubicBezTo>
                        <a:pt x="115598" y="12615"/>
                        <a:pt x="390462" y="-17321"/>
                        <a:pt x="389555" y="12615"/>
                      </a:cubicBezTo>
                      <a:cubicBezTo>
                        <a:pt x="388648" y="42551"/>
                        <a:pt x="191798" y="165016"/>
                        <a:pt x="128298" y="186787"/>
                      </a:cubicBezTo>
                      <a:cubicBezTo>
                        <a:pt x="64798" y="208558"/>
                        <a:pt x="21256" y="168644"/>
                        <a:pt x="8556" y="143244"/>
                      </a:cubicBezTo>
                      <a:close/>
                    </a:path>
                  </a:pathLst>
                </a:custGeom>
                <a:blipFill>
                  <a:blip r:embed="rId4"/>
                  <a:stretch>
                    <a:fillRect l="-28000" t="-58000" r="-50000" b="-42000"/>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33" name="Freeform 32">
                  <a:extLst>
                    <a:ext uri="{FF2B5EF4-FFF2-40B4-BE49-F238E27FC236}">
                      <a16:creationId xmlns:a16="http://schemas.microsoft.com/office/drawing/2014/main" id="{E331D51B-7C95-3D4A-BE9F-E52A0A8FCDFC}"/>
                    </a:ext>
                  </a:extLst>
                </p:cNvPr>
                <p:cNvSpPr/>
                <p:nvPr/>
              </p:nvSpPr>
              <p:spPr>
                <a:xfrm rot="2121553">
                  <a:off x="5559425" y="3600450"/>
                  <a:ext cx="320040" cy="158750"/>
                </a:xfrm>
                <a:custGeom>
                  <a:avLst/>
                  <a:gdLst>
                    <a:gd name="connsiteX0" fmla="*/ 9 w 484425"/>
                    <a:gd name="connsiteY0" fmla="*/ 177001 h 224839"/>
                    <a:gd name="connsiteX1" fmla="*/ 146966 w 484425"/>
                    <a:gd name="connsiteY1" fmla="*/ 35486 h 224839"/>
                    <a:gd name="connsiteX2" fmla="*/ 484423 w 484425"/>
                    <a:gd name="connsiteY2" fmla="*/ 13715 h 224839"/>
                    <a:gd name="connsiteX3" fmla="*/ 141523 w 484425"/>
                    <a:gd name="connsiteY3" fmla="*/ 215101 h 224839"/>
                    <a:gd name="connsiteX4" fmla="*/ 9 w 484425"/>
                    <a:gd name="connsiteY4" fmla="*/ 177001 h 224839"/>
                    <a:gd name="connsiteX0" fmla="*/ 1351 w 485767"/>
                    <a:gd name="connsiteY0" fmla="*/ 177001 h 203130"/>
                    <a:gd name="connsiteX1" fmla="*/ 148308 w 485767"/>
                    <a:gd name="connsiteY1" fmla="*/ 35486 h 203130"/>
                    <a:gd name="connsiteX2" fmla="*/ 485765 w 485767"/>
                    <a:gd name="connsiteY2" fmla="*/ 13715 h 203130"/>
                    <a:gd name="connsiteX3" fmla="*/ 224508 w 485767"/>
                    <a:gd name="connsiteY3" fmla="*/ 187887 h 203130"/>
                    <a:gd name="connsiteX4" fmla="*/ 1351 w 485767"/>
                    <a:gd name="connsiteY4" fmla="*/ 177001 h 203130"/>
                    <a:gd name="connsiteX0" fmla="*/ 8556 w 389557"/>
                    <a:gd name="connsiteY0" fmla="*/ 143244 h 193057"/>
                    <a:gd name="connsiteX1" fmla="*/ 52098 w 389557"/>
                    <a:gd name="connsiteY1" fmla="*/ 34386 h 193057"/>
                    <a:gd name="connsiteX2" fmla="*/ 389555 w 389557"/>
                    <a:gd name="connsiteY2" fmla="*/ 12615 h 193057"/>
                    <a:gd name="connsiteX3" fmla="*/ 128298 w 389557"/>
                    <a:gd name="connsiteY3" fmla="*/ 186787 h 193057"/>
                    <a:gd name="connsiteX4" fmla="*/ 8556 w 389557"/>
                    <a:gd name="connsiteY4" fmla="*/ 143244 h 193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9557" h="193057">
                      <a:moveTo>
                        <a:pt x="8556" y="143244"/>
                      </a:moveTo>
                      <a:cubicBezTo>
                        <a:pt x="-4144" y="117844"/>
                        <a:pt x="-11402" y="56157"/>
                        <a:pt x="52098" y="34386"/>
                      </a:cubicBezTo>
                      <a:cubicBezTo>
                        <a:pt x="115598" y="12615"/>
                        <a:pt x="390462" y="-17321"/>
                        <a:pt x="389555" y="12615"/>
                      </a:cubicBezTo>
                      <a:cubicBezTo>
                        <a:pt x="388648" y="42551"/>
                        <a:pt x="191798" y="165016"/>
                        <a:pt x="128298" y="186787"/>
                      </a:cubicBezTo>
                      <a:cubicBezTo>
                        <a:pt x="64798" y="208558"/>
                        <a:pt x="21256" y="168644"/>
                        <a:pt x="8556" y="143244"/>
                      </a:cubicBezTo>
                      <a:close/>
                    </a:path>
                  </a:pathLst>
                </a:custGeom>
                <a:blipFill>
                  <a:blip r:embed="rId4"/>
                  <a:stretch>
                    <a:fillRect l="-28000" t="-58000" r="-50000" b="-42000"/>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34" name="Freeform 33">
                  <a:extLst>
                    <a:ext uri="{FF2B5EF4-FFF2-40B4-BE49-F238E27FC236}">
                      <a16:creationId xmlns:a16="http://schemas.microsoft.com/office/drawing/2014/main" id="{747729EC-8DC1-0B42-A88F-A63593E7F998}"/>
                    </a:ext>
                  </a:extLst>
                </p:cNvPr>
                <p:cNvSpPr/>
                <p:nvPr/>
              </p:nvSpPr>
              <p:spPr>
                <a:xfrm rot="446921" flipH="1">
                  <a:off x="3258820" y="3098800"/>
                  <a:ext cx="320040" cy="158750"/>
                </a:xfrm>
                <a:custGeom>
                  <a:avLst/>
                  <a:gdLst>
                    <a:gd name="connsiteX0" fmla="*/ 9 w 484425"/>
                    <a:gd name="connsiteY0" fmla="*/ 177001 h 224839"/>
                    <a:gd name="connsiteX1" fmla="*/ 146966 w 484425"/>
                    <a:gd name="connsiteY1" fmla="*/ 35486 h 224839"/>
                    <a:gd name="connsiteX2" fmla="*/ 484423 w 484425"/>
                    <a:gd name="connsiteY2" fmla="*/ 13715 h 224839"/>
                    <a:gd name="connsiteX3" fmla="*/ 141523 w 484425"/>
                    <a:gd name="connsiteY3" fmla="*/ 215101 h 224839"/>
                    <a:gd name="connsiteX4" fmla="*/ 9 w 484425"/>
                    <a:gd name="connsiteY4" fmla="*/ 177001 h 224839"/>
                    <a:gd name="connsiteX0" fmla="*/ 1351 w 485767"/>
                    <a:gd name="connsiteY0" fmla="*/ 177001 h 203130"/>
                    <a:gd name="connsiteX1" fmla="*/ 148308 w 485767"/>
                    <a:gd name="connsiteY1" fmla="*/ 35486 h 203130"/>
                    <a:gd name="connsiteX2" fmla="*/ 485765 w 485767"/>
                    <a:gd name="connsiteY2" fmla="*/ 13715 h 203130"/>
                    <a:gd name="connsiteX3" fmla="*/ 224508 w 485767"/>
                    <a:gd name="connsiteY3" fmla="*/ 187887 h 203130"/>
                    <a:gd name="connsiteX4" fmla="*/ 1351 w 485767"/>
                    <a:gd name="connsiteY4" fmla="*/ 177001 h 203130"/>
                    <a:gd name="connsiteX0" fmla="*/ 8556 w 389557"/>
                    <a:gd name="connsiteY0" fmla="*/ 143244 h 193057"/>
                    <a:gd name="connsiteX1" fmla="*/ 52098 w 389557"/>
                    <a:gd name="connsiteY1" fmla="*/ 34386 h 193057"/>
                    <a:gd name="connsiteX2" fmla="*/ 389555 w 389557"/>
                    <a:gd name="connsiteY2" fmla="*/ 12615 h 193057"/>
                    <a:gd name="connsiteX3" fmla="*/ 128298 w 389557"/>
                    <a:gd name="connsiteY3" fmla="*/ 186787 h 193057"/>
                    <a:gd name="connsiteX4" fmla="*/ 8556 w 389557"/>
                    <a:gd name="connsiteY4" fmla="*/ 143244 h 193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9557" h="193057">
                      <a:moveTo>
                        <a:pt x="8556" y="143244"/>
                      </a:moveTo>
                      <a:cubicBezTo>
                        <a:pt x="-4144" y="117844"/>
                        <a:pt x="-11402" y="56157"/>
                        <a:pt x="52098" y="34386"/>
                      </a:cubicBezTo>
                      <a:cubicBezTo>
                        <a:pt x="115598" y="12615"/>
                        <a:pt x="390462" y="-17321"/>
                        <a:pt x="389555" y="12615"/>
                      </a:cubicBezTo>
                      <a:cubicBezTo>
                        <a:pt x="388648" y="42551"/>
                        <a:pt x="191798" y="165016"/>
                        <a:pt x="128298" y="186787"/>
                      </a:cubicBezTo>
                      <a:cubicBezTo>
                        <a:pt x="64798" y="208558"/>
                        <a:pt x="21256" y="168644"/>
                        <a:pt x="8556" y="143244"/>
                      </a:cubicBezTo>
                      <a:close/>
                    </a:path>
                  </a:pathLst>
                </a:custGeom>
                <a:blipFill>
                  <a:blip r:embed="rId4"/>
                  <a:stretch>
                    <a:fillRect l="-28000" t="-58000" r="-50000" b="-42000"/>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35" name="Freeform 34">
                  <a:extLst>
                    <a:ext uri="{FF2B5EF4-FFF2-40B4-BE49-F238E27FC236}">
                      <a16:creationId xmlns:a16="http://schemas.microsoft.com/office/drawing/2014/main" id="{46160274-6A4C-6F4D-AE80-130080230080}"/>
                    </a:ext>
                  </a:extLst>
                </p:cNvPr>
                <p:cNvSpPr/>
                <p:nvPr/>
              </p:nvSpPr>
              <p:spPr>
                <a:xfrm rot="20583709" flipH="1">
                  <a:off x="3167380" y="3352165"/>
                  <a:ext cx="320040" cy="158750"/>
                </a:xfrm>
                <a:custGeom>
                  <a:avLst/>
                  <a:gdLst>
                    <a:gd name="connsiteX0" fmla="*/ 9 w 484425"/>
                    <a:gd name="connsiteY0" fmla="*/ 177001 h 224839"/>
                    <a:gd name="connsiteX1" fmla="*/ 146966 w 484425"/>
                    <a:gd name="connsiteY1" fmla="*/ 35486 h 224839"/>
                    <a:gd name="connsiteX2" fmla="*/ 484423 w 484425"/>
                    <a:gd name="connsiteY2" fmla="*/ 13715 h 224839"/>
                    <a:gd name="connsiteX3" fmla="*/ 141523 w 484425"/>
                    <a:gd name="connsiteY3" fmla="*/ 215101 h 224839"/>
                    <a:gd name="connsiteX4" fmla="*/ 9 w 484425"/>
                    <a:gd name="connsiteY4" fmla="*/ 177001 h 224839"/>
                    <a:gd name="connsiteX0" fmla="*/ 1351 w 485767"/>
                    <a:gd name="connsiteY0" fmla="*/ 177001 h 203130"/>
                    <a:gd name="connsiteX1" fmla="*/ 148308 w 485767"/>
                    <a:gd name="connsiteY1" fmla="*/ 35486 h 203130"/>
                    <a:gd name="connsiteX2" fmla="*/ 485765 w 485767"/>
                    <a:gd name="connsiteY2" fmla="*/ 13715 h 203130"/>
                    <a:gd name="connsiteX3" fmla="*/ 224508 w 485767"/>
                    <a:gd name="connsiteY3" fmla="*/ 187887 h 203130"/>
                    <a:gd name="connsiteX4" fmla="*/ 1351 w 485767"/>
                    <a:gd name="connsiteY4" fmla="*/ 177001 h 203130"/>
                    <a:gd name="connsiteX0" fmla="*/ 8556 w 389557"/>
                    <a:gd name="connsiteY0" fmla="*/ 143244 h 193057"/>
                    <a:gd name="connsiteX1" fmla="*/ 52098 w 389557"/>
                    <a:gd name="connsiteY1" fmla="*/ 34386 h 193057"/>
                    <a:gd name="connsiteX2" fmla="*/ 389555 w 389557"/>
                    <a:gd name="connsiteY2" fmla="*/ 12615 h 193057"/>
                    <a:gd name="connsiteX3" fmla="*/ 128298 w 389557"/>
                    <a:gd name="connsiteY3" fmla="*/ 186787 h 193057"/>
                    <a:gd name="connsiteX4" fmla="*/ 8556 w 389557"/>
                    <a:gd name="connsiteY4" fmla="*/ 143244 h 193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9557" h="193057">
                      <a:moveTo>
                        <a:pt x="8556" y="143244"/>
                      </a:moveTo>
                      <a:cubicBezTo>
                        <a:pt x="-4144" y="117844"/>
                        <a:pt x="-11402" y="56157"/>
                        <a:pt x="52098" y="34386"/>
                      </a:cubicBezTo>
                      <a:cubicBezTo>
                        <a:pt x="115598" y="12615"/>
                        <a:pt x="390462" y="-17321"/>
                        <a:pt x="389555" y="12615"/>
                      </a:cubicBezTo>
                      <a:cubicBezTo>
                        <a:pt x="388648" y="42551"/>
                        <a:pt x="191798" y="165016"/>
                        <a:pt x="128298" y="186787"/>
                      </a:cubicBezTo>
                      <a:cubicBezTo>
                        <a:pt x="64798" y="208558"/>
                        <a:pt x="21256" y="168644"/>
                        <a:pt x="8556" y="143244"/>
                      </a:cubicBezTo>
                      <a:close/>
                    </a:path>
                  </a:pathLst>
                </a:custGeom>
                <a:blipFill>
                  <a:blip r:embed="rId4"/>
                  <a:stretch>
                    <a:fillRect l="-28000" t="-58000" r="-50000" b="-42000"/>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36" name="Freeform 35">
                  <a:extLst>
                    <a:ext uri="{FF2B5EF4-FFF2-40B4-BE49-F238E27FC236}">
                      <a16:creationId xmlns:a16="http://schemas.microsoft.com/office/drawing/2014/main" id="{02578E4E-9558-1641-BCC9-BB9D676484C2}"/>
                    </a:ext>
                  </a:extLst>
                </p:cNvPr>
                <p:cNvSpPr/>
                <p:nvPr/>
              </p:nvSpPr>
              <p:spPr>
                <a:xfrm rot="19478447" flipH="1">
                  <a:off x="3263900" y="3600450"/>
                  <a:ext cx="320040" cy="158750"/>
                </a:xfrm>
                <a:custGeom>
                  <a:avLst/>
                  <a:gdLst>
                    <a:gd name="connsiteX0" fmla="*/ 9 w 484425"/>
                    <a:gd name="connsiteY0" fmla="*/ 177001 h 224839"/>
                    <a:gd name="connsiteX1" fmla="*/ 146966 w 484425"/>
                    <a:gd name="connsiteY1" fmla="*/ 35486 h 224839"/>
                    <a:gd name="connsiteX2" fmla="*/ 484423 w 484425"/>
                    <a:gd name="connsiteY2" fmla="*/ 13715 h 224839"/>
                    <a:gd name="connsiteX3" fmla="*/ 141523 w 484425"/>
                    <a:gd name="connsiteY3" fmla="*/ 215101 h 224839"/>
                    <a:gd name="connsiteX4" fmla="*/ 9 w 484425"/>
                    <a:gd name="connsiteY4" fmla="*/ 177001 h 224839"/>
                    <a:gd name="connsiteX0" fmla="*/ 1351 w 485767"/>
                    <a:gd name="connsiteY0" fmla="*/ 177001 h 203130"/>
                    <a:gd name="connsiteX1" fmla="*/ 148308 w 485767"/>
                    <a:gd name="connsiteY1" fmla="*/ 35486 h 203130"/>
                    <a:gd name="connsiteX2" fmla="*/ 485765 w 485767"/>
                    <a:gd name="connsiteY2" fmla="*/ 13715 h 203130"/>
                    <a:gd name="connsiteX3" fmla="*/ 224508 w 485767"/>
                    <a:gd name="connsiteY3" fmla="*/ 187887 h 203130"/>
                    <a:gd name="connsiteX4" fmla="*/ 1351 w 485767"/>
                    <a:gd name="connsiteY4" fmla="*/ 177001 h 203130"/>
                    <a:gd name="connsiteX0" fmla="*/ 8556 w 389557"/>
                    <a:gd name="connsiteY0" fmla="*/ 143244 h 193057"/>
                    <a:gd name="connsiteX1" fmla="*/ 52098 w 389557"/>
                    <a:gd name="connsiteY1" fmla="*/ 34386 h 193057"/>
                    <a:gd name="connsiteX2" fmla="*/ 389555 w 389557"/>
                    <a:gd name="connsiteY2" fmla="*/ 12615 h 193057"/>
                    <a:gd name="connsiteX3" fmla="*/ 128298 w 389557"/>
                    <a:gd name="connsiteY3" fmla="*/ 186787 h 193057"/>
                    <a:gd name="connsiteX4" fmla="*/ 8556 w 389557"/>
                    <a:gd name="connsiteY4" fmla="*/ 143244 h 193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9557" h="193057">
                      <a:moveTo>
                        <a:pt x="8556" y="143244"/>
                      </a:moveTo>
                      <a:cubicBezTo>
                        <a:pt x="-4144" y="117844"/>
                        <a:pt x="-11402" y="56157"/>
                        <a:pt x="52098" y="34386"/>
                      </a:cubicBezTo>
                      <a:cubicBezTo>
                        <a:pt x="115598" y="12615"/>
                        <a:pt x="390462" y="-17321"/>
                        <a:pt x="389555" y="12615"/>
                      </a:cubicBezTo>
                      <a:cubicBezTo>
                        <a:pt x="388648" y="42551"/>
                        <a:pt x="191798" y="165016"/>
                        <a:pt x="128298" y="186787"/>
                      </a:cubicBezTo>
                      <a:cubicBezTo>
                        <a:pt x="64798" y="208558"/>
                        <a:pt x="21256" y="168644"/>
                        <a:pt x="8556" y="143244"/>
                      </a:cubicBezTo>
                      <a:close/>
                    </a:path>
                  </a:pathLst>
                </a:custGeom>
                <a:blipFill>
                  <a:blip r:embed="rId4"/>
                  <a:stretch>
                    <a:fillRect l="-28000" t="-58000" r="-50000" b="-42000"/>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sp>
            <p:nvSpPr>
              <p:cNvPr id="27" name="Freeform 26">
                <a:extLst>
                  <a:ext uri="{FF2B5EF4-FFF2-40B4-BE49-F238E27FC236}">
                    <a16:creationId xmlns:a16="http://schemas.microsoft.com/office/drawing/2014/main" id="{E9F3ED19-C706-864B-B634-3953FAA50AD6}"/>
                  </a:ext>
                </a:extLst>
              </p:cNvPr>
              <p:cNvSpPr/>
              <p:nvPr/>
            </p:nvSpPr>
            <p:spPr>
              <a:xfrm>
                <a:off x="3447665" y="3819989"/>
                <a:ext cx="921554" cy="844600"/>
              </a:xfrm>
              <a:custGeom>
                <a:avLst/>
                <a:gdLst>
                  <a:gd name="connsiteX0" fmla="*/ 16329 w 1496786"/>
                  <a:gd name="connsiteY0" fmla="*/ 38100 h 1371600"/>
                  <a:gd name="connsiteX1" fmla="*/ 27215 w 1496786"/>
                  <a:gd name="connsiteY1" fmla="*/ 745672 h 1371600"/>
                  <a:gd name="connsiteX2" fmla="*/ 174172 w 1496786"/>
                  <a:gd name="connsiteY2" fmla="*/ 756558 h 1371600"/>
                  <a:gd name="connsiteX3" fmla="*/ 0 w 1496786"/>
                  <a:gd name="connsiteY3" fmla="*/ 1371600 h 1371600"/>
                  <a:gd name="connsiteX4" fmla="*/ 1431472 w 1496786"/>
                  <a:gd name="connsiteY4" fmla="*/ 1371600 h 1371600"/>
                  <a:gd name="connsiteX5" fmla="*/ 1273629 w 1496786"/>
                  <a:gd name="connsiteY5" fmla="*/ 772886 h 1371600"/>
                  <a:gd name="connsiteX6" fmla="*/ 1496786 w 1496786"/>
                  <a:gd name="connsiteY6" fmla="*/ 778329 h 1371600"/>
                  <a:gd name="connsiteX7" fmla="*/ 1491343 w 1496786"/>
                  <a:gd name="connsiteY7" fmla="*/ 0 h 1371600"/>
                  <a:gd name="connsiteX8" fmla="*/ 941615 w 1496786"/>
                  <a:gd name="connsiteY8" fmla="*/ 16329 h 1371600"/>
                  <a:gd name="connsiteX9" fmla="*/ 723900 w 1496786"/>
                  <a:gd name="connsiteY9" fmla="*/ 223158 h 1371600"/>
                  <a:gd name="connsiteX10" fmla="*/ 500743 w 1496786"/>
                  <a:gd name="connsiteY10" fmla="*/ 16329 h 1371600"/>
                  <a:gd name="connsiteX11" fmla="*/ 16329 w 1496786"/>
                  <a:gd name="connsiteY11" fmla="*/ 3810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96786" h="1371600">
                    <a:moveTo>
                      <a:pt x="16329" y="38100"/>
                    </a:moveTo>
                    <a:lnTo>
                      <a:pt x="27215" y="745672"/>
                    </a:lnTo>
                    <a:lnTo>
                      <a:pt x="174172" y="756558"/>
                    </a:lnTo>
                    <a:lnTo>
                      <a:pt x="0" y="1371600"/>
                    </a:lnTo>
                    <a:lnTo>
                      <a:pt x="1431472" y="1371600"/>
                    </a:lnTo>
                    <a:lnTo>
                      <a:pt x="1273629" y="772886"/>
                    </a:lnTo>
                    <a:lnTo>
                      <a:pt x="1496786" y="778329"/>
                    </a:lnTo>
                    <a:cubicBezTo>
                      <a:pt x="1494972" y="518886"/>
                      <a:pt x="1493157" y="259443"/>
                      <a:pt x="1491343" y="0"/>
                    </a:cubicBezTo>
                    <a:lnTo>
                      <a:pt x="941615" y="16329"/>
                    </a:lnTo>
                    <a:lnTo>
                      <a:pt x="723900" y="223158"/>
                    </a:lnTo>
                    <a:lnTo>
                      <a:pt x="500743" y="16329"/>
                    </a:lnTo>
                    <a:lnTo>
                      <a:pt x="16329" y="38100"/>
                    </a:lnTo>
                    <a:close/>
                  </a:path>
                </a:pathLst>
              </a:custGeom>
              <a:blipFill dpi="0" rotWithShape="1">
                <a:blip r:embed="rId5"/>
                <a:srcRect/>
                <a:stretch>
                  <a:fillRect b="-42000"/>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nvGrpSpPr>
              <p:cNvPr id="28" name="Group 27">
                <a:extLst>
                  <a:ext uri="{FF2B5EF4-FFF2-40B4-BE49-F238E27FC236}">
                    <a16:creationId xmlns:a16="http://schemas.microsoft.com/office/drawing/2014/main" id="{3162C601-1972-D343-9776-61F39CFF797E}"/>
                  </a:ext>
                </a:extLst>
              </p:cNvPr>
              <p:cNvGrpSpPr/>
              <p:nvPr/>
            </p:nvGrpSpPr>
            <p:grpSpPr>
              <a:xfrm>
                <a:off x="4536873" y="3902840"/>
                <a:ext cx="1186053" cy="763039"/>
                <a:chOff x="553902" y="2253208"/>
                <a:chExt cx="1678940" cy="1080135"/>
              </a:xfrm>
            </p:grpSpPr>
            <p:sp>
              <p:nvSpPr>
                <p:cNvPr id="29" name="Freeform 28">
                  <a:extLst>
                    <a:ext uri="{FF2B5EF4-FFF2-40B4-BE49-F238E27FC236}">
                      <a16:creationId xmlns:a16="http://schemas.microsoft.com/office/drawing/2014/main" id="{96316EE6-3528-7646-9F4C-C079831BE29A}"/>
                    </a:ext>
                  </a:extLst>
                </p:cNvPr>
                <p:cNvSpPr/>
                <p:nvPr/>
              </p:nvSpPr>
              <p:spPr>
                <a:xfrm>
                  <a:off x="1399722" y="2253208"/>
                  <a:ext cx="833120" cy="1080135"/>
                </a:xfrm>
                <a:custGeom>
                  <a:avLst/>
                  <a:gdLst>
                    <a:gd name="connsiteX0" fmla="*/ 462646 w 1012713"/>
                    <a:gd name="connsiteY0" fmla="*/ 136521 h 1312401"/>
                    <a:gd name="connsiteX1" fmla="*/ 740232 w 1012713"/>
                    <a:gd name="connsiteY1" fmla="*/ 449 h 1312401"/>
                    <a:gd name="connsiteX2" fmla="*/ 854532 w 1012713"/>
                    <a:gd name="connsiteY2" fmla="*/ 185506 h 1312401"/>
                    <a:gd name="connsiteX3" fmla="*/ 1012375 w 1012713"/>
                    <a:gd name="connsiteY3" fmla="*/ 376006 h 1312401"/>
                    <a:gd name="connsiteX4" fmla="*/ 898075 w 1012713"/>
                    <a:gd name="connsiteY4" fmla="*/ 631821 h 1312401"/>
                    <a:gd name="connsiteX5" fmla="*/ 952503 w 1012713"/>
                    <a:gd name="connsiteY5" fmla="*/ 898521 h 1312401"/>
                    <a:gd name="connsiteX6" fmla="*/ 740232 w 1012713"/>
                    <a:gd name="connsiteY6" fmla="*/ 985606 h 1312401"/>
                    <a:gd name="connsiteX7" fmla="*/ 669475 w 1012713"/>
                    <a:gd name="connsiteY7" fmla="*/ 1246864 h 1312401"/>
                    <a:gd name="connsiteX8" fmla="*/ 381003 w 1012713"/>
                    <a:gd name="connsiteY8" fmla="*/ 1197878 h 1312401"/>
                    <a:gd name="connsiteX9" fmla="*/ 228603 w 1012713"/>
                    <a:gd name="connsiteY9" fmla="*/ 1301292 h 1312401"/>
                    <a:gd name="connsiteX10" fmla="*/ 3 w 1012713"/>
                    <a:gd name="connsiteY10" fmla="*/ 1284964 h 1312401"/>
                    <a:gd name="connsiteX11" fmla="*/ 223160 w 1012713"/>
                    <a:gd name="connsiteY11" fmla="*/ 1083578 h 1312401"/>
                    <a:gd name="connsiteX12" fmla="*/ 408218 w 1012713"/>
                    <a:gd name="connsiteY12" fmla="*/ 974721 h 1312401"/>
                    <a:gd name="connsiteX13" fmla="*/ 484418 w 1012713"/>
                    <a:gd name="connsiteY13" fmla="*/ 871306 h 1312401"/>
                    <a:gd name="connsiteX14" fmla="*/ 582389 w 1012713"/>
                    <a:gd name="connsiteY14" fmla="*/ 691692 h 1312401"/>
                    <a:gd name="connsiteX15" fmla="*/ 582389 w 1012713"/>
                    <a:gd name="connsiteY15" fmla="*/ 517521 h 1312401"/>
                    <a:gd name="connsiteX16" fmla="*/ 566060 w 1012713"/>
                    <a:gd name="connsiteY16" fmla="*/ 376006 h 1312401"/>
                    <a:gd name="connsiteX17" fmla="*/ 511632 w 1012713"/>
                    <a:gd name="connsiteY17" fmla="*/ 234492 h 1312401"/>
                    <a:gd name="connsiteX18" fmla="*/ 462646 w 1012713"/>
                    <a:gd name="connsiteY18" fmla="*/ 136521 h 1312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12713" h="1312401">
                      <a:moveTo>
                        <a:pt x="462646" y="136521"/>
                      </a:moveTo>
                      <a:cubicBezTo>
                        <a:pt x="500746" y="97514"/>
                        <a:pt x="674918" y="-7715"/>
                        <a:pt x="740232" y="449"/>
                      </a:cubicBezTo>
                      <a:cubicBezTo>
                        <a:pt x="805546" y="8613"/>
                        <a:pt x="809175" y="122913"/>
                        <a:pt x="854532" y="185506"/>
                      </a:cubicBezTo>
                      <a:cubicBezTo>
                        <a:pt x="899889" y="248099"/>
                        <a:pt x="1005118" y="301620"/>
                        <a:pt x="1012375" y="376006"/>
                      </a:cubicBezTo>
                      <a:cubicBezTo>
                        <a:pt x="1019632" y="450392"/>
                        <a:pt x="908054" y="544735"/>
                        <a:pt x="898075" y="631821"/>
                      </a:cubicBezTo>
                      <a:cubicBezTo>
                        <a:pt x="888096" y="718907"/>
                        <a:pt x="978810" y="839557"/>
                        <a:pt x="952503" y="898521"/>
                      </a:cubicBezTo>
                      <a:cubicBezTo>
                        <a:pt x="926196" y="957485"/>
                        <a:pt x="787403" y="927549"/>
                        <a:pt x="740232" y="985606"/>
                      </a:cubicBezTo>
                      <a:cubicBezTo>
                        <a:pt x="693061" y="1043663"/>
                        <a:pt x="729347" y="1211485"/>
                        <a:pt x="669475" y="1246864"/>
                      </a:cubicBezTo>
                      <a:cubicBezTo>
                        <a:pt x="609604" y="1282243"/>
                        <a:pt x="454482" y="1188807"/>
                        <a:pt x="381003" y="1197878"/>
                      </a:cubicBezTo>
                      <a:cubicBezTo>
                        <a:pt x="307524" y="1206949"/>
                        <a:pt x="292103" y="1286778"/>
                        <a:pt x="228603" y="1301292"/>
                      </a:cubicBezTo>
                      <a:cubicBezTo>
                        <a:pt x="165103" y="1315806"/>
                        <a:pt x="910" y="1321250"/>
                        <a:pt x="3" y="1284964"/>
                      </a:cubicBezTo>
                      <a:cubicBezTo>
                        <a:pt x="-904" y="1248678"/>
                        <a:pt x="155124" y="1135285"/>
                        <a:pt x="223160" y="1083578"/>
                      </a:cubicBezTo>
                      <a:cubicBezTo>
                        <a:pt x="291196" y="1031871"/>
                        <a:pt x="364675" y="1010100"/>
                        <a:pt x="408218" y="974721"/>
                      </a:cubicBezTo>
                      <a:cubicBezTo>
                        <a:pt x="451761" y="939342"/>
                        <a:pt x="455390" y="918477"/>
                        <a:pt x="484418" y="871306"/>
                      </a:cubicBezTo>
                      <a:cubicBezTo>
                        <a:pt x="513446" y="824135"/>
                        <a:pt x="566061" y="750656"/>
                        <a:pt x="582389" y="691692"/>
                      </a:cubicBezTo>
                      <a:cubicBezTo>
                        <a:pt x="598717" y="632728"/>
                        <a:pt x="585110" y="570135"/>
                        <a:pt x="582389" y="517521"/>
                      </a:cubicBezTo>
                      <a:cubicBezTo>
                        <a:pt x="579668" y="464907"/>
                        <a:pt x="577853" y="423178"/>
                        <a:pt x="566060" y="376006"/>
                      </a:cubicBezTo>
                      <a:cubicBezTo>
                        <a:pt x="554267" y="328835"/>
                        <a:pt x="528868" y="273499"/>
                        <a:pt x="511632" y="234492"/>
                      </a:cubicBezTo>
                      <a:cubicBezTo>
                        <a:pt x="494396" y="195485"/>
                        <a:pt x="424546" y="175528"/>
                        <a:pt x="462646" y="136521"/>
                      </a:cubicBezTo>
                      <a:close/>
                    </a:path>
                  </a:pathLst>
                </a:custGeom>
                <a:blipFill dpi="0" rotWithShape="1">
                  <a:blip r:embed="rId6"/>
                  <a:srcRect/>
                  <a:stretch>
                    <a:fillRect l="-26000" t="-25000" r="-7000" b="-16000"/>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30" name="Freeform 29">
                  <a:extLst>
                    <a:ext uri="{FF2B5EF4-FFF2-40B4-BE49-F238E27FC236}">
                      <a16:creationId xmlns:a16="http://schemas.microsoft.com/office/drawing/2014/main" id="{C91C6663-F91E-4941-BF61-F9B52DD7B598}"/>
                    </a:ext>
                  </a:extLst>
                </p:cNvPr>
                <p:cNvSpPr/>
                <p:nvPr/>
              </p:nvSpPr>
              <p:spPr>
                <a:xfrm flipH="1">
                  <a:off x="553902" y="2253208"/>
                  <a:ext cx="833120" cy="1080135"/>
                </a:xfrm>
                <a:custGeom>
                  <a:avLst/>
                  <a:gdLst>
                    <a:gd name="connsiteX0" fmla="*/ 462646 w 1012713"/>
                    <a:gd name="connsiteY0" fmla="*/ 136521 h 1312401"/>
                    <a:gd name="connsiteX1" fmla="*/ 740232 w 1012713"/>
                    <a:gd name="connsiteY1" fmla="*/ 449 h 1312401"/>
                    <a:gd name="connsiteX2" fmla="*/ 854532 w 1012713"/>
                    <a:gd name="connsiteY2" fmla="*/ 185506 h 1312401"/>
                    <a:gd name="connsiteX3" fmla="*/ 1012375 w 1012713"/>
                    <a:gd name="connsiteY3" fmla="*/ 376006 h 1312401"/>
                    <a:gd name="connsiteX4" fmla="*/ 898075 w 1012713"/>
                    <a:gd name="connsiteY4" fmla="*/ 631821 h 1312401"/>
                    <a:gd name="connsiteX5" fmla="*/ 952503 w 1012713"/>
                    <a:gd name="connsiteY5" fmla="*/ 898521 h 1312401"/>
                    <a:gd name="connsiteX6" fmla="*/ 740232 w 1012713"/>
                    <a:gd name="connsiteY6" fmla="*/ 985606 h 1312401"/>
                    <a:gd name="connsiteX7" fmla="*/ 669475 w 1012713"/>
                    <a:gd name="connsiteY7" fmla="*/ 1246864 h 1312401"/>
                    <a:gd name="connsiteX8" fmla="*/ 381003 w 1012713"/>
                    <a:gd name="connsiteY8" fmla="*/ 1197878 h 1312401"/>
                    <a:gd name="connsiteX9" fmla="*/ 228603 w 1012713"/>
                    <a:gd name="connsiteY9" fmla="*/ 1301292 h 1312401"/>
                    <a:gd name="connsiteX10" fmla="*/ 3 w 1012713"/>
                    <a:gd name="connsiteY10" fmla="*/ 1284964 h 1312401"/>
                    <a:gd name="connsiteX11" fmla="*/ 223160 w 1012713"/>
                    <a:gd name="connsiteY11" fmla="*/ 1083578 h 1312401"/>
                    <a:gd name="connsiteX12" fmla="*/ 408218 w 1012713"/>
                    <a:gd name="connsiteY12" fmla="*/ 974721 h 1312401"/>
                    <a:gd name="connsiteX13" fmla="*/ 484418 w 1012713"/>
                    <a:gd name="connsiteY13" fmla="*/ 871306 h 1312401"/>
                    <a:gd name="connsiteX14" fmla="*/ 582389 w 1012713"/>
                    <a:gd name="connsiteY14" fmla="*/ 691692 h 1312401"/>
                    <a:gd name="connsiteX15" fmla="*/ 582389 w 1012713"/>
                    <a:gd name="connsiteY15" fmla="*/ 517521 h 1312401"/>
                    <a:gd name="connsiteX16" fmla="*/ 566060 w 1012713"/>
                    <a:gd name="connsiteY16" fmla="*/ 376006 h 1312401"/>
                    <a:gd name="connsiteX17" fmla="*/ 511632 w 1012713"/>
                    <a:gd name="connsiteY17" fmla="*/ 234492 h 1312401"/>
                    <a:gd name="connsiteX18" fmla="*/ 462646 w 1012713"/>
                    <a:gd name="connsiteY18" fmla="*/ 136521 h 1312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12713" h="1312401">
                      <a:moveTo>
                        <a:pt x="462646" y="136521"/>
                      </a:moveTo>
                      <a:cubicBezTo>
                        <a:pt x="500746" y="97514"/>
                        <a:pt x="674918" y="-7715"/>
                        <a:pt x="740232" y="449"/>
                      </a:cubicBezTo>
                      <a:cubicBezTo>
                        <a:pt x="805546" y="8613"/>
                        <a:pt x="809175" y="122913"/>
                        <a:pt x="854532" y="185506"/>
                      </a:cubicBezTo>
                      <a:cubicBezTo>
                        <a:pt x="899889" y="248099"/>
                        <a:pt x="1005118" y="301620"/>
                        <a:pt x="1012375" y="376006"/>
                      </a:cubicBezTo>
                      <a:cubicBezTo>
                        <a:pt x="1019632" y="450392"/>
                        <a:pt x="908054" y="544735"/>
                        <a:pt x="898075" y="631821"/>
                      </a:cubicBezTo>
                      <a:cubicBezTo>
                        <a:pt x="888096" y="718907"/>
                        <a:pt x="978810" y="839557"/>
                        <a:pt x="952503" y="898521"/>
                      </a:cubicBezTo>
                      <a:cubicBezTo>
                        <a:pt x="926196" y="957485"/>
                        <a:pt x="787403" y="927549"/>
                        <a:pt x="740232" y="985606"/>
                      </a:cubicBezTo>
                      <a:cubicBezTo>
                        <a:pt x="693061" y="1043663"/>
                        <a:pt x="729347" y="1211485"/>
                        <a:pt x="669475" y="1246864"/>
                      </a:cubicBezTo>
                      <a:cubicBezTo>
                        <a:pt x="609604" y="1282243"/>
                        <a:pt x="454482" y="1188807"/>
                        <a:pt x="381003" y="1197878"/>
                      </a:cubicBezTo>
                      <a:cubicBezTo>
                        <a:pt x="307524" y="1206949"/>
                        <a:pt x="292103" y="1286778"/>
                        <a:pt x="228603" y="1301292"/>
                      </a:cubicBezTo>
                      <a:cubicBezTo>
                        <a:pt x="165103" y="1315806"/>
                        <a:pt x="910" y="1321250"/>
                        <a:pt x="3" y="1284964"/>
                      </a:cubicBezTo>
                      <a:cubicBezTo>
                        <a:pt x="-904" y="1248678"/>
                        <a:pt x="155124" y="1135285"/>
                        <a:pt x="223160" y="1083578"/>
                      </a:cubicBezTo>
                      <a:cubicBezTo>
                        <a:pt x="291196" y="1031871"/>
                        <a:pt x="364675" y="1010100"/>
                        <a:pt x="408218" y="974721"/>
                      </a:cubicBezTo>
                      <a:cubicBezTo>
                        <a:pt x="451761" y="939342"/>
                        <a:pt x="455390" y="918477"/>
                        <a:pt x="484418" y="871306"/>
                      </a:cubicBezTo>
                      <a:cubicBezTo>
                        <a:pt x="513446" y="824135"/>
                        <a:pt x="566061" y="750656"/>
                        <a:pt x="582389" y="691692"/>
                      </a:cubicBezTo>
                      <a:cubicBezTo>
                        <a:pt x="598717" y="632728"/>
                        <a:pt x="585110" y="570135"/>
                        <a:pt x="582389" y="517521"/>
                      </a:cubicBezTo>
                      <a:cubicBezTo>
                        <a:pt x="579668" y="464907"/>
                        <a:pt x="577853" y="423178"/>
                        <a:pt x="566060" y="376006"/>
                      </a:cubicBezTo>
                      <a:cubicBezTo>
                        <a:pt x="554267" y="328835"/>
                        <a:pt x="528868" y="273499"/>
                        <a:pt x="511632" y="234492"/>
                      </a:cubicBezTo>
                      <a:cubicBezTo>
                        <a:pt x="494396" y="195485"/>
                        <a:pt x="424546" y="175528"/>
                        <a:pt x="462646" y="136521"/>
                      </a:cubicBezTo>
                      <a:close/>
                    </a:path>
                  </a:pathLst>
                </a:custGeom>
                <a:blipFill dpi="0" rotWithShape="1">
                  <a:blip r:embed="rId6"/>
                  <a:srcRect/>
                  <a:stretch>
                    <a:fillRect l="-26000" t="-25000" r="-7000" b="-16000"/>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sp>
          <p:nvSpPr>
            <p:cNvPr id="24" name="Cross 23">
              <a:extLst>
                <a:ext uri="{FF2B5EF4-FFF2-40B4-BE49-F238E27FC236}">
                  <a16:creationId xmlns:a16="http://schemas.microsoft.com/office/drawing/2014/main" id="{0388BFAD-41B0-A54B-8B0D-0592104BACD8}"/>
                </a:ext>
              </a:extLst>
            </p:cNvPr>
            <p:cNvSpPr/>
            <p:nvPr/>
          </p:nvSpPr>
          <p:spPr>
            <a:xfrm>
              <a:off x="2492164" y="3845022"/>
              <a:ext cx="534544" cy="547493"/>
            </a:xfrm>
            <a:prstGeom prst="plus">
              <a:avLst>
                <a:gd name="adj" fmla="val 3640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Equal 8">
              <a:extLst>
                <a:ext uri="{FF2B5EF4-FFF2-40B4-BE49-F238E27FC236}">
                  <a16:creationId xmlns:a16="http://schemas.microsoft.com/office/drawing/2014/main" id="{AC99FD03-CFDF-D643-B445-CB3A6F958E41}"/>
                </a:ext>
              </a:extLst>
            </p:cNvPr>
            <p:cNvSpPr/>
            <p:nvPr/>
          </p:nvSpPr>
          <p:spPr>
            <a:xfrm>
              <a:off x="5696030" y="3850402"/>
              <a:ext cx="868363" cy="538480"/>
            </a:xfrm>
            <a:prstGeom prst="mathEqua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sp>
        <p:nvSpPr>
          <p:cNvPr id="65" name="TextBox 12">
            <a:extLst>
              <a:ext uri="{FF2B5EF4-FFF2-40B4-BE49-F238E27FC236}">
                <a16:creationId xmlns:a16="http://schemas.microsoft.com/office/drawing/2014/main" id="{D51A4D2B-4154-E547-89B5-69BDCAFBA8CD}"/>
              </a:ext>
            </a:extLst>
          </p:cNvPr>
          <p:cNvSpPr txBox="1">
            <a:spLocks noChangeArrowheads="1"/>
          </p:cNvSpPr>
          <p:nvPr/>
        </p:nvSpPr>
        <p:spPr bwMode="auto">
          <a:xfrm>
            <a:off x="177542" y="4317816"/>
            <a:ext cx="8186199"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marL="342900" indent="-342900">
              <a:spcBef>
                <a:spcPts val="0"/>
              </a:spcBef>
              <a:spcAft>
                <a:spcPts val="1200"/>
              </a:spcAft>
              <a:defRPr/>
            </a:pPr>
            <a:r>
              <a:rPr lang="en-GB" altLang="en-US" dirty="0"/>
              <a:t>Mutations are rare (only pick 3 per round)</a:t>
            </a:r>
            <a:endParaRPr lang="en-GB" altLang="en-US" sz="1600" dirty="0"/>
          </a:p>
          <a:p>
            <a:pPr marL="342900" indent="-342900">
              <a:spcBef>
                <a:spcPts val="0"/>
              </a:spcBef>
              <a:spcAft>
                <a:spcPts val="1200"/>
              </a:spcAft>
              <a:defRPr/>
            </a:pPr>
            <a:r>
              <a:rPr lang="en-GB" altLang="en-US" dirty="0"/>
              <a:t>Your player will get points for how well they are adapted to random events and other players in each round</a:t>
            </a:r>
            <a:endParaRPr lang="en-GB" altLang="en-US" sz="1600" dirty="0"/>
          </a:p>
          <a:p>
            <a:pPr marL="342900" indent="-342900">
              <a:spcBef>
                <a:spcPts val="0"/>
              </a:spcBef>
              <a:spcAft>
                <a:spcPts val="1200"/>
              </a:spcAft>
              <a:defRPr/>
            </a:pPr>
            <a:r>
              <a:rPr lang="en-GB" altLang="en-US" dirty="0"/>
              <a:t>After 3 rounds, the player with the most points wins!</a:t>
            </a:r>
          </a:p>
        </p:txBody>
      </p:sp>
    </p:spTree>
    <p:extLst>
      <p:ext uri="{BB962C8B-B14F-4D97-AF65-F5344CB8AC3E}">
        <p14:creationId xmlns:p14="http://schemas.microsoft.com/office/powerpoint/2010/main" val="1902427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8">
            <a:extLst>
              <a:ext uri="{FF2B5EF4-FFF2-40B4-BE49-F238E27FC236}">
                <a16:creationId xmlns:a16="http://schemas.microsoft.com/office/drawing/2014/main" id="{DD3B9A8D-9212-A74E-9C01-EE9881B4D056}"/>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7</a:t>
            </a:fld>
            <a:endParaRPr lang="en-US" altLang="en-US" sz="1100">
              <a:solidFill>
                <a:srgbClr val="595959"/>
              </a:solidFill>
            </a:endParaRPr>
          </a:p>
        </p:txBody>
      </p:sp>
      <p:sp>
        <p:nvSpPr>
          <p:cNvPr id="17" name="TextBox 5">
            <a:extLst>
              <a:ext uri="{FF2B5EF4-FFF2-40B4-BE49-F238E27FC236}">
                <a16:creationId xmlns:a16="http://schemas.microsoft.com/office/drawing/2014/main" id="{B1FFE372-5055-4A47-A586-4291B4C70F8A}"/>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dirty="0">
                <a:solidFill>
                  <a:srgbClr val="133176"/>
                </a:solidFill>
              </a:rPr>
              <a:t>ADAPTATION GUIDE (PICK 1 OF EACH TYPE)</a:t>
            </a:r>
          </a:p>
        </p:txBody>
      </p:sp>
      <p:grpSp>
        <p:nvGrpSpPr>
          <p:cNvPr id="66" name="Group 65">
            <a:extLst>
              <a:ext uri="{FF2B5EF4-FFF2-40B4-BE49-F238E27FC236}">
                <a16:creationId xmlns:a16="http://schemas.microsoft.com/office/drawing/2014/main" id="{C8EBDB2F-D620-EC4F-9AC9-1ADB2FDA7216}"/>
              </a:ext>
            </a:extLst>
          </p:cNvPr>
          <p:cNvGrpSpPr/>
          <p:nvPr/>
        </p:nvGrpSpPr>
        <p:grpSpPr>
          <a:xfrm>
            <a:off x="6772868" y="3788555"/>
            <a:ext cx="1561861" cy="590843"/>
            <a:chOff x="6416954" y="3869960"/>
            <a:chExt cx="1088813" cy="411892"/>
          </a:xfrm>
        </p:grpSpPr>
        <p:sp>
          <p:nvSpPr>
            <p:cNvPr id="67" name="Freeform 66">
              <a:extLst>
                <a:ext uri="{FF2B5EF4-FFF2-40B4-BE49-F238E27FC236}">
                  <a16:creationId xmlns:a16="http://schemas.microsoft.com/office/drawing/2014/main" id="{BCB8AB05-7824-A842-A608-C15BB7E83746}"/>
                </a:ext>
              </a:extLst>
            </p:cNvPr>
            <p:cNvSpPr/>
            <p:nvPr/>
          </p:nvSpPr>
          <p:spPr>
            <a:xfrm rot="21153079">
              <a:off x="7254306" y="3878895"/>
              <a:ext cx="195280" cy="96865"/>
            </a:xfrm>
            <a:custGeom>
              <a:avLst/>
              <a:gdLst>
                <a:gd name="connsiteX0" fmla="*/ 9 w 484425"/>
                <a:gd name="connsiteY0" fmla="*/ 177001 h 224839"/>
                <a:gd name="connsiteX1" fmla="*/ 146966 w 484425"/>
                <a:gd name="connsiteY1" fmla="*/ 35486 h 224839"/>
                <a:gd name="connsiteX2" fmla="*/ 484423 w 484425"/>
                <a:gd name="connsiteY2" fmla="*/ 13715 h 224839"/>
                <a:gd name="connsiteX3" fmla="*/ 141523 w 484425"/>
                <a:gd name="connsiteY3" fmla="*/ 215101 h 224839"/>
                <a:gd name="connsiteX4" fmla="*/ 9 w 484425"/>
                <a:gd name="connsiteY4" fmla="*/ 177001 h 224839"/>
                <a:gd name="connsiteX0" fmla="*/ 1351 w 485767"/>
                <a:gd name="connsiteY0" fmla="*/ 177001 h 203130"/>
                <a:gd name="connsiteX1" fmla="*/ 148308 w 485767"/>
                <a:gd name="connsiteY1" fmla="*/ 35486 h 203130"/>
                <a:gd name="connsiteX2" fmla="*/ 485765 w 485767"/>
                <a:gd name="connsiteY2" fmla="*/ 13715 h 203130"/>
                <a:gd name="connsiteX3" fmla="*/ 224508 w 485767"/>
                <a:gd name="connsiteY3" fmla="*/ 187887 h 203130"/>
                <a:gd name="connsiteX4" fmla="*/ 1351 w 485767"/>
                <a:gd name="connsiteY4" fmla="*/ 177001 h 203130"/>
                <a:gd name="connsiteX0" fmla="*/ 8556 w 389557"/>
                <a:gd name="connsiteY0" fmla="*/ 143244 h 193057"/>
                <a:gd name="connsiteX1" fmla="*/ 52098 w 389557"/>
                <a:gd name="connsiteY1" fmla="*/ 34386 h 193057"/>
                <a:gd name="connsiteX2" fmla="*/ 389555 w 389557"/>
                <a:gd name="connsiteY2" fmla="*/ 12615 h 193057"/>
                <a:gd name="connsiteX3" fmla="*/ 128298 w 389557"/>
                <a:gd name="connsiteY3" fmla="*/ 186787 h 193057"/>
                <a:gd name="connsiteX4" fmla="*/ 8556 w 389557"/>
                <a:gd name="connsiteY4" fmla="*/ 143244 h 193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9557" h="193057">
                  <a:moveTo>
                    <a:pt x="8556" y="143244"/>
                  </a:moveTo>
                  <a:cubicBezTo>
                    <a:pt x="-4144" y="117844"/>
                    <a:pt x="-11402" y="56157"/>
                    <a:pt x="52098" y="34386"/>
                  </a:cubicBezTo>
                  <a:cubicBezTo>
                    <a:pt x="115598" y="12615"/>
                    <a:pt x="390462" y="-17321"/>
                    <a:pt x="389555" y="12615"/>
                  </a:cubicBezTo>
                  <a:cubicBezTo>
                    <a:pt x="388648" y="42551"/>
                    <a:pt x="191798" y="165016"/>
                    <a:pt x="128298" y="186787"/>
                  </a:cubicBezTo>
                  <a:cubicBezTo>
                    <a:pt x="64798" y="208558"/>
                    <a:pt x="21256" y="168644"/>
                    <a:pt x="8556" y="143244"/>
                  </a:cubicBezTo>
                  <a:close/>
                </a:path>
              </a:pathLst>
            </a:custGeom>
            <a:blipFill>
              <a:blip r:embed="rId3"/>
              <a:stretch>
                <a:fillRect l="-28000" t="-58000" r="-50000" b="-42000"/>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68" name="Freeform 67">
              <a:extLst>
                <a:ext uri="{FF2B5EF4-FFF2-40B4-BE49-F238E27FC236}">
                  <a16:creationId xmlns:a16="http://schemas.microsoft.com/office/drawing/2014/main" id="{6F38A76A-AEAC-B543-9EC8-E28CD29A41D0}"/>
                </a:ext>
              </a:extLst>
            </p:cNvPr>
            <p:cNvSpPr/>
            <p:nvPr/>
          </p:nvSpPr>
          <p:spPr>
            <a:xfrm rot="1016291">
              <a:off x="7310487" y="4033491"/>
              <a:ext cx="195280" cy="96865"/>
            </a:xfrm>
            <a:custGeom>
              <a:avLst/>
              <a:gdLst>
                <a:gd name="connsiteX0" fmla="*/ 9 w 484425"/>
                <a:gd name="connsiteY0" fmla="*/ 177001 h 224839"/>
                <a:gd name="connsiteX1" fmla="*/ 146966 w 484425"/>
                <a:gd name="connsiteY1" fmla="*/ 35486 h 224839"/>
                <a:gd name="connsiteX2" fmla="*/ 484423 w 484425"/>
                <a:gd name="connsiteY2" fmla="*/ 13715 h 224839"/>
                <a:gd name="connsiteX3" fmla="*/ 141523 w 484425"/>
                <a:gd name="connsiteY3" fmla="*/ 215101 h 224839"/>
                <a:gd name="connsiteX4" fmla="*/ 9 w 484425"/>
                <a:gd name="connsiteY4" fmla="*/ 177001 h 224839"/>
                <a:gd name="connsiteX0" fmla="*/ 1351 w 485767"/>
                <a:gd name="connsiteY0" fmla="*/ 177001 h 203130"/>
                <a:gd name="connsiteX1" fmla="*/ 148308 w 485767"/>
                <a:gd name="connsiteY1" fmla="*/ 35486 h 203130"/>
                <a:gd name="connsiteX2" fmla="*/ 485765 w 485767"/>
                <a:gd name="connsiteY2" fmla="*/ 13715 h 203130"/>
                <a:gd name="connsiteX3" fmla="*/ 224508 w 485767"/>
                <a:gd name="connsiteY3" fmla="*/ 187887 h 203130"/>
                <a:gd name="connsiteX4" fmla="*/ 1351 w 485767"/>
                <a:gd name="connsiteY4" fmla="*/ 177001 h 203130"/>
                <a:gd name="connsiteX0" fmla="*/ 8556 w 389557"/>
                <a:gd name="connsiteY0" fmla="*/ 143244 h 193057"/>
                <a:gd name="connsiteX1" fmla="*/ 52098 w 389557"/>
                <a:gd name="connsiteY1" fmla="*/ 34386 h 193057"/>
                <a:gd name="connsiteX2" fmla="*/ 389555 w 389557"/>
                <a:gd name="connsiteY2" fmla="*/ 12615 h 193057"/>
                <a:gd name="connsiteX3" fmla="*/ 128298 w 389557"/>
                <a:gd name="connsiteY3" fmla="*/ 186787 h 193057"/>
                <a:gd name="connsiteX4" fmla="*/ 8556 w 389557"/>
                <a:gd name="connsiteY4" fmla="*/ 143244 h 193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9557" h="193057">
                  <a:moveTo>
                    <a:pt x="8556" y="143244"/>
                  </a:moveTo>
                  <a:cubicBezTo>
                    <a:pt x="-4144" y="117844"/>
                    <a:pt x="-11402" y="56157"/>
                    <a:pt x="52098" y="34386"/>
                  </a:cubicBezTo>
                  <a:cubicBezTo>
                    <a:pt x="115598" y="12615"/>
                    <a:pt x="390462" y="-17321"/>
                    <a:pt x="389555" y="12615"/>
                  </a:cubicBezTo>
                  <a:cubicBezTo>
                    <a:pt x="388648" y="42551"/>
                    <a:pt x="191798" y="165016"/>
                    <a:pt x="128298" y="186787"/>
                  </a:cubicBezTo>
                  <a:cubicBezTo>
                    <a:pt x="64798" y="208558"/>
                    <a:pt x="21256" y="168644"/>
                    <a:pt x="8556" y="143244"/>
                  </a:cubicBezTo>
                  <a:close/>
                </a:path>
              </a:pathLst>
            </a:custGeom>
            <a:blipFill>
              <a:blip r:embed="rId3"/>
              <a:stretch>
                <a:fillRect l="-28000" t="-58000" r="-50000" b="-42000"/>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69" name="Freeform 68">
              <a:extLst>
                <a:ext uri="{FF2B5EF4-FFF2-40B4-BE49-F238E27FC236}">
                  <a16:creationId xmlns:a16="http://schemas.microsoft.com/office/drawing/2014/main" id="{6545CC4D-0308-2F4E-A3C5-228C1EE2001C}"/>
                </a:ext>
              </a:extLst>
            </p:cNvPr>
            <p:cNvSpPr/>
            <p:nvPr/>
          </p:nvSpPr>
          <p:spPr>
            <a:xfrm rot="2121553">
              <a:off x="7251206" y="4184987"/>
              <a:ext cx="195280" cy="96865"/>
            </a:xfrm>
            <a:custGeom>
              <a:avLst/>
              <a:gdLst>
                <a:gd name="connsiteX0" fmla="*/ 9 w 484425"/>
                <a:gd name="connsiteY0" fmla="*/ 177001 h 224839"/>
                <a:gd name="connsiteX1" fmla="*/ 146966 w 484425"/>
                <a:gd name="connsiteY1" fmla="*/ 35486 h 224839"/>
                <a:gd name="connsiteX2" fmla="*/ 484423 w 484425"/>
                <a:gd name="connsiteY2" fmla="*/ 13715 h 224839"/>
                <a:gd name="connsiteX3" fmla="*/ 141523 w 484425"/>
                <a:gd name="connsiteY3" fmla="*/ 215101 h 224839"/>
                <a:gd name="connsiteX4" fmla="*/ 9 w 484425"/>
                <a:gd name="connsiteY4" fmla="*/ 177001 h 224839"/>
                <a:gd name="connsiteX0" fmla="*/ 1351 w 485767"/>
                <a:gd name="connsiteY0" fmla="*/ 177001 h 203130"/>
                <a:gd name="connsiteX1" fmla="*/ 148308 w 485767"/>
                <a:gd name="connsiteY1" fmla="*/ 35486 h 203130"/>
                <a:gd name="connsiteX2" fmla="*/ 485765 w 485767"/>
                <a:gd name="connsiteY2" fmla="*/ 13715 h 203130"/>
                <a:gd name="connsiteX3" fmla="*/ 224508 w 485767"/>
                <a:gd name="connsiteY3" fmla="*/ 187887 h 203130"/>
                <a:gd name="connsiteX4" fmla="*/ 1351 w 485767"/>
                <a:gd name="connsiteY4" fmla="*/ 177001 h 203130"/>
                <a:gd name="connsiteX0" fmla="*/ 8556 w 389557"/>
                <a:gd name="connsiteY0" fmla="*/ 143244 h 193057"/>
                <a:gd name="connsiteX1" fmla="*/ 52098 w 389557"/>
                <a:gd name="connsiteY1" fmla="*/ 34386 h 193057"/>
                <a:gd name="connsiteX2" fmla="*/ 389555 w 389557"/>
                <a:gd name="connsiteY2" fmla="*/ 12615 h 193057"/>
                <a:gd name="connsiteX3" fmla="*/ 128298 w 389557"/>
                <a:gd name="connsiteY3" fmla="*/ 186787 h 193057"/>
                <a:gd name="connsiteX4" fmla="*/ 8556 w 389557"/>
                <a:gd name="connsiteY4" fmla="*/ 143244 h 193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9557" h="193057">
                  <a:moveTo>
                    <a:pt x="8556" y="143244"/>
                  </a:moveTo>
                  <a:cubicBezTo>
                    <a:pt x="-4144" y="117844"/>
                    <a:pt x="-11402" y="56157"/>
                    <a:pt x="52098" y="34386"/>
                  </a:cubicBezTo>
                  <a:cubicBezTo>
                    <a:pt x="115598" y="12615"/>
                    <a:pt x="390462" y="-17321"/>
                    <a:pt x="389555" y="12615"/>
                  </a:cubicBezTo>
                  <a:cubicBezTo>
                    <a:pt x="388648" y="42551"/>
                    <a:pt x="191798" y="165016"/>
                    <a:pt x="128298" y="186787"/>
                  </a:cubicBezTo>
                  <a:cubicBezTo>
                    <a:pt x="64798" y="208558"/>
                    <a:pt x="21256" y="168644"/>
                    <a:pt x="8556" y="143244"/>
                  </a:cubicBezTo>
                  <a:close/>
                </a:path>
              </a:pathLst>
            </a:custGeom>
            <a:blipFill>
              <a:blip r:embed="rId3"/>
              <a:stretch>
                <a:fillRect l="-28000" t="-58000" r="-50000" b="-42000"/>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70" name="Freeform 69">
              <a:extLst>
                <a:ext uri="{FF2B5EF4-FFF2-40B4-BE49-F238E27FC236}">
                  <a16:creationId xmlns:a16="http://schemas.microsoft.com/office/drawing/2014/main" id="{7617FF71-FB31-7545-A127-8F7A256692A2}"/>
                </a:ext>
              </a:extLst>
            </p:cNvPr>
            <p:cNvSpPr/>
            <p:nvPr/>
          </p:nvSpPr>
          <p:spPr>
            <a:xfrm rot="446921" flipH="1">
              <a:off x="6472748" y="3869960"/>
              <a:ext cx="195280" cy="96865"/>
            </a:xfrm>
            <a:custGeom>
              <a:avLst/>
              <a:gdLst>
                <a:gd name="connsiteX0" fmla="*/ 9 w 484425"/>
                <a:gd name="connsiteY0" fmla="*/ 177001 h 224839"/>
                <a:gd name="connsiteX1" fmla="*/ 146966 w 484425"/>
                <a:gd name="connsiteY1" fmla="*/ 35486 h 224839"/>
                <a:gd name="connsiteX2" fmla="*/ 484423 w 484425"/>
                <a:gd name="connsiteY2" fmla="*/ 13715 h 224839"/>
                <a:gd name="connsiteX3" fmla="*/ 141523 w 484425"/>
                <a:gd name="connsiteY3" fmla="*/ 215101 h 224839"/>
                <a:gd name="connsiteX4" fmla="*/ 9 w 484425"/>
                <a:gd name="connsiteY4" fmla="*/ 177001 h 224839"/>
                <a:gd name="connsiteX0" fmla="*/ 1351 w 485767"/>
                <a:gd name="connsiteY0" fmla="*/ 177001 h 203130"/>
                <a:gd name="connsiteX1" fmla="*/ 148308 w 485767"/>
                <a:gd name="connsiteY1" fmla="*/ 35486 h 203130"/>
                <a:gd name="connsiteX2" fmla="*/ 485765 w 485767"/>
                <a:gd name="connsiteY2" fmla="*/ 13715 h 203130"/>
                <a:gd name="connsiteX3" fmla="*/ 224508 w 485767"/>
                <a:gd name="connsiteY3" fmla="*/ 187887 h 203130"/>
                <a:gd name="connsiteX4" fmla="*/ 1351 w 485767"/>
                <a:gd name="connsiteY4" fmla="*/ 177001 h 203130"/>
                <a:gd name="connsiteX0" fmla="*/ 8556 w 389557"/>
                <a:gd name="connsiteY0" fmla="*/ 143244 h 193057"/>
                <a:gd name="connsiteX1" fmla="*/ 52098 w 389557"/>
                <a:gd name="connsiteY1" fmla="*/ 34386 h 193057"/>
                <a:gd name="connsiteX2" fmla="*/ 389555 w 389557"/>
                <a:gd name="connsiteY2" fmla="*/ 12615 h 193057"/>
                <a:gd name="connsiteX3" fmla="*/ 128298 w 389557"/>
                <a:gd name="connsiteY3" fmla="*/ 186787 h 193057"/>
                <a:gd name="connsiteX4" fmla="*/ 8556 w 389557"/>
                <a:gd name="connsiteY4" fmla="*/ 143244 h 193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9557" h="193057">
                  <a:moveTo>
                    <a:pt x="8556" y="143244"/>
                  </a:moveTo>
                  <a:cubicBezTo>
                    <a:pt x="-4144" y="117844"/>
                    <a:pt x="-11402" y="56157"/>
                    <a:pt x="52098" y="34386"/>
                  </a:cubicBezTo>
                  <a:cubicBezTo>
                    <a:pt x="115598" y="12615"/>
                    <a:pt x="390462" y="-17321"/>
                    <a:pt x="389555" y="12615"/>
                  </a:cubicBezTo>
                  <a:cubicBezTo>
                    <a:pt x="388648" y="42551"/>
                    <a:pt x="191798" y="165016"/>
                    <a:pt x="128298" y="186787"/>
                  </a:cubicBezTo>
                  <a:cubicBezTo>
                    <a:pt x="64798" y="208558"/>
                    <a:pt x="21256" y="168644"/>
                    <a:pt x="8556" y="143244"/>
                  </a:cubicBezTo>
                  <a:close/>
                </a:path>
              </a:pathLst>
            </a:custGeom>
            <a:blipFill>
              <a:blip r:embed="rId3"/>
              <a:stretch>
                <a:fillRect l="-28000" t="-58000" r="-50000" b="-42000"/>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71" name="Freeform 70">
              <a:extLst>
                <a:ext uri="{FF2B5EF4-FFF2-40B4-BE49-F238E27FC236}">
                  <a16:creationId xmlns:a16="http://schemas.microsoft.com/office/drawing/2014/main" id="{C015AE25-01D2-3741-B9E1-0CFE2E901F08}"/>
                </a:ext>
              </a:extLst>
            </p:cNvPr>
            <p:cNvSpPr/>
            <p:nvPr/>
          </p:nvSpPr>
          <p:spPr>
            <a:xfrm rot="20583709" flipH="1">
              <a:off x="6416954" y="4024556"/>
              <a:ext cx="195280" cy="96865"/>
            </a:xfrm>
            <a:custGeom>
              <a:avLst/>
              <a:gdLst>
                <a:gd name="connsiteX0" fmla="*/ 9 w 484425"/>
                <a:gd name="connsiteY0" fmla="*/ 177001 h 224839"/>
                <a:gd name="connsiteX1" fmla="*/ 146966 w 484425"/>
                <a:gd name="connsiteY1" fmla="*/ 35486 h 224839"/>
                <a:gd name="connsiteX2" fmla="*/ 484423 w 484425"/>
                <a:gd name="connsiteY2" fmla="*/ 13715 h 224839"/>
                <a:gd name="connsiteX3" fmla="*/ 141523 w 484425"/>
                <a:gd name="connsiteY3" fmla="*/ 215101 h 224839"/>
                <a:gd name="connsiteX4" fmla="*/ 9 w 484425"/>
                <a:gd name="connsiteY4" fmla="*/ 177001 h 224839"/>
                <a:gd name="connsiteX0" fmla="*/ 1351 w 485767"/>
                <a:gd name="connsiteY0" fmla="*/ 177001 h 203130"/>
                <a:gd name="connsiteX1" fmla="*/ 148308 w 485767"/>
                <a:gd name="connsiteY1" fmla="*/ 35486 h 203130"/>
                <a:gd name="connsiteX2" fmla="*/ 485765 w 485767"/>
                <a:gd name="connsiteY2" fmla="*/ 13715 h 203130"/>
                <a:gd name="connsiteX3" fmla="*/ 224508 w 485767"/>
                <a:gd name="connsiteY3" fmla="*/ 187887 h 203130"/>
                <a:gd name="connsiteX4" fmla="*/ 1351 w 485767"/>
                <a:gd name="connsiteY4" fmla="*/ 177001 h 203130"/>
                <a:gd name="connsiteX0" fmla="*/ 8556 w 389557"/>
                <a:gd name="connsiteY0" fmla="*/ 143244 h 193057"/>
                <a:gd name="connsiteX1" fmla="*/ 52098 w 389557"/>
                <a:gd name="connsiteY1" fmla="*/ 34386 h 193057"/>
                <a:gd name="connsiteX2" fmla="*/ 389555 w 389557"/>
                <a:gd name="connsiteY2" fmla="*/ 12615 h 193057"/>
                <a:gd name="connsiteX3" fmla="*/ 128298 w 389557"/>
                <a:gd name="connsiteY3" fmla="*/ 186787 h 193057"/>
                <a:gd name="connsiteX4" fmla="*/ 8556 w 389557"/>
                <a:gd name="connsiteY4" fmla="*/ 143244 h 193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9557" h="193057">
                  <a:moveTo>
                    <a:pt x="8556" y="143244"/>
                  </a:moveTo>
                  <a:cubicBezTo>
                    <a:pt x="-4144" y="117844"/>
                    <a:pt x="-11402" y="56157"/>
                    <a:pt x="52098" y="34386"/>
                  </a:cubicBezTo>
                  <a:cubicBezTo>
                    <a:pt x="115598" y="12615"/>
                    <a:pt x="390462" y="-17321"/>
                    <a:pt x="389555" y="12615"/>
                  </a:cubicBezTo>
                  <a:cubicBezTo>
                    <a:pt x="388648" y="42551"/>
                    <a:pt x="191798" y="165016"/>
                    <a:pt x="128298" y="186787"/>
                  </a:cubicBezTo>
                  <a:cubicBezTo>
                    <a:pt x="64798" y="208558"/>
                    <a:pt x="21256" y="168644"/>
                    <a:pt x="8556" y="143244"/>
                  </a:cubicBezTo>
                  <a:close/>
                </a:path>
              </a:pathLst>
            </a:custGeom>
            <a:blipFill>
              <a:blip r:embed="rId3"/>
              <a:stretch>
                <a:fillRect l="-28000" t="-58000" r="-50000" b="-42000"/>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72" name="Freeform 71">
              <a:extLst>
                <a:ext uri="{FF2B5EF4-FFF2-40B4-BE49-F238E27FC236}">
                  <a16:creationId xmlns:a16="http://schemas.microsoft.com/office/drawing/2014/main" id="{30141F0D-5221-D045-98A3-99D66ECB1858}"/>
                </a:ext>
              </a:extLst>
            </p:cNvPr>
            <p:cNvSpPr/>
            <p:nvPr/>
          </p:nvSpPr>
          <p:spPr>
            <a:xfrm rot="19478447" flipH="1">
              <a:off x="6475848" y="4176052"/>
              <a:ext cx="195280" cy="96865"/>
            </a:xfrm>
            <a:custGeom>
              <a:avLst/>
              <a:gdLst>
                <a:gd name="connsiteX0" fmla="*/ 9 w 484425"/>
                <a:gd name="connsiteY0" fmla="*/ 177001 h 224839"/>
                <a:gd name="connsiteX1" fmla="*/ 146966 w 484425"/>
                <a:gd name="connsiteY1" fmla="*/ 35486 h 224839"/>
                <a:gd name="connsiteX2" fmla="*/ 484423 w 484425"/>
                <a:gd name="connsiteY2" fmla="*/ 13715 h 224839"/>
                <a:gd name="connsiteX3" fmla="*/ 141523 w 484425"/>
                <a:gd name="connsiteY3" fmla="*/ 215101 h 224839"/>
                <a:gd name="connsiteX4" fmla="*/ 9 w 484425"/>
                <a:gd name="connsiteY4" fmla="*/ 177001 h 224839"/>
                <a:gd name="connsiteX0" fmla="*/ 1351 w 485767"/>
                <a:gd name="connsiteY0" fmla="*/ 177001 h 203130"/>
                <a:gd name="connsiteX1" fmla="*/ 148308 w 485767"/>
                <a:gd name="connsiteY1" fmla="*/ 35486 h 203130"/>
                <a:gd name="connsiteX2" fmla="*/ 485765 w 485767"/>
                <a:gd name="connsiteY2" fmla="*/ 13715 h 203130"/>
                <a:gd name="connsiteX3" fmla="*/ 224508 w 485767"/>
                <a:gd name="connsiteY3" fmla="*/ 187887 h 203130"/>
                <a:gd name="connsiteX4" fmla="*/ 1351 w 485767"/>
                <a:gd name="connsiteY4" fmla="*/ 177001 h 203130"/>
                <a:gd name="connsiteX0" fmla="*/ 8556 w 389557"/>
                <a:gd name="connsiteY0" fmla="*/ 143244 h 193057"/>
                <a:gd name="connsiteX1" fmla="*/ 52098 w 389557"/>
                <a:gd name="connsiteY1" fmla="*/ 34386 h 193057"/>
                <a:gd name="connsiteX2" fmla="*/ 389555 w 389557"/>
                <a:gd name="connsiteY2" fmla="*/ 12615 h 193057"/>
                <a:gd name="connsiteX3" fmla="*/ 128298 w 389557"/>
                <a:gd name="connsiteY3" fmla="*/ 186787 h 193057"/>
                <a:gd name="connsiteX4" fmla="*/ 8556 w 389557"/>
                <a:gd name="connsiteY4" fmla="*/ 143244 h 193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9557" h="193057">
                  <a:moveTo>
                    <a:pt x="8556" y="143244"/>
                  </a:moveTo>
                  <a:cubicBezTo>
                    <a:pt x="-4144" y="117844"/>
                    <a:pt x="-11402" y="56157"/>
                    <a:pt x="52098" y="34386"/>
                  </a:cubicBezTo>
                  <a:cubicBezTo>
                    <a:pt x="115598" y="12615"/>
                    <a:pt x="390462" y="-17321"/>
                    <a:pt x="389555" y="12615"/>
                  </a:cubicBezTo>
                  <a:cubicBezTo>
                    <a:pt x="388648" y="42551"/>
                    <a:pt x="191798" y="165016"/>
                    <a:pt x="128298" y="186787"/>
                  </a:cubicBezTo>
                  <a:cubicBezTo>
                    <a:pt x="64798" y="208558"/>
                    <a:pt x="21256" y="168644"/>
                    <a:pt x="8556" y="143244"/>
                  </a:cubicBezTo>
                  <a:close/>
                </a:path>
              </a:pathLst>
            </a:custGeom>
            <a:blipFill>
              <a:blip r:embed="rId3"/>
              <a:stretch>
                <a:fillRect l="-28000" t="-58000" r="-50000" b="-42000"/>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nvGrpSpPr>
          <p:cNvPr id="73" name="Group 72">
            <a:extLst>
              <a:ext uri="{FF2B5EF4-FFF2-40B4-BE49-F238E27FC236}">
                <a16:creationId xmlns:a16="http://schemas.microsoft.com/office/drawing/2014/main" id="{23D307CA-36CC-3243-8AD4-A6E446010D69}"/>
              </a:ext>
            </a:extLst>
          </p:cNvPr>
          <p:cNvGrpSpPr/>
          <p:nvPr/>
        </p:nvGrpSpPr>
        <p:grpSpPr>
          <a:xfrm>
            <a:off x="3895877" y="4986062"/>
            <a:ext cx="1127655" cy="881032"/>
            <a:chOff x="6582895" y="4882856"/>
            <a:chExt cx="1763514" cy="1377827"/>
          </a:xfrm>
        </p:grpSpPr>
        <p:sp>
          <p:nvSpPr>
            <p:cNvPr id="74" name="Flowchart: Delay 57">
              <a:extLst>
                <a:ext uri="{FF2B5EF4-FFF2-40B4-BE49-F238E27FC236}">
                  <a16:creationId xmlns:a16="http://schemas.microsoft.com/office/drawing/2014/main" id="{71D53A5A-3A74-FB4A-99C8-92F072893625}"/>
                </a:ext>
              </a:extLst>
            </p:cNvPr>
            <p:cNvSpPr/>
            <p:nvPr/>
          </p:nvSpPr>
          <p:spPr>
            <a:xfrm>
              <a:off x="7890605" y="4882856"/>
              <a:ext cx="455804" cy="446004"/>
            </a:xfrm>
            <a:prstGeom prst="flowChartDelay">
              <a:avLst/>
            </a:prstGeom>
            <a:blipFill>
              <a:blip r:embed="rId4"/>
              <a:stretch>
                <a:fillRect/>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75" name="Flowchart: Delay 58">
              <a:extLst>
                <a:ext uri="{FF2B5EF4-FFF2-40B4-BE49-F238E27FC236}">
                  <a16:creationId xmlns:a16="http://schemas.microsoft.com/office/drawing/2014/main" id="{F9BE47A4-6130-ED45-9024-AA4A0538C57F}"/>
                </a:ext>
              </a:extLst>
            </p:cNvPr>
            <p:cNvSpPr/>
            <p:nvPr/>
          </p:nvSpPr>
          <p:spPr>
            <a:xfrm flipH="1">
              <a:off x="6582895" y="4902906"/>
              <a:ext cx="455804" cy="414813"/>
            </a:xfrm>
            <a:prstGeom prst="flowChartDelay">
              <a:avLst/>
            </a:prstGeom>
            <a:blipFill>
              <a:blip r:embed="rId4"/>
              <a:stretch>
                <a:fillRect/>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76" name="Flowchart: Delay 59">
              <a:extLst>
                <a:ext uri="{FF2B5EF4-FFF2-40B4-BE49-F238E27FC236}">
                  <a16:creationId xmlns:a16="http://schemas.microsoft.com/office/drawing/2014/main" id="{914C1138-5C15-A746-B28C-96B131E95839}"/>
                </a:ext>
              </a:extLst>
            </p:cNvPr>
            <p:cNvSpPr/>
            <p:nvPr/>
          </p:nvSpPr>
          <p:spPr>
            <a:xfrm rot="5400000">
              <a:off x="7502874" y="5803095"/>
              <a:ext cx="455805" cy="446003"/>
            </a:xfrm>
            <a:prstGeom prst="flowChartDelay">
              <a:avLst/>
            </a:prstGeom>
            <a:blipFill>
              <a:blip r:embed="rId4"/>
              <a:stretch>
                <a:fillRect/>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77" name="Flowchart: Delay 60">
              <a:extLst>
                <a:ext uri="{FF2B5EF4-FFF2-40B4-BE49-F238E27FC236}">
                  <a16:creationId xmlns:a16="http://schemas.microsoft.com/office/drawing/2014/main" id="{C4929592-4010-8C46-8CD9-16927E76EF5A}"/>
                </a:ext>
              </a:extLst>
            </p:cNvPr>
            <p:cNvSpPr/>
            <p:nvPr/>
          </p:nvSpPr>
          <p:spPr>
            <a:xfrm rot="5400000">
              <a:off x="6907165" y="5809779"/>
              <a:ext cx="455805" cy="446003"/>
            </a:xfrm>
            <a:prstGeom prst="flowChartDelay">
              <a:avLst/>
            </a:prstGeom>
            <a:blipFill>
              <a:blip r:embed="rId4"/>
              <a:stretch>
                <a:fillRect/>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sp>
        <p:nvSpPr>
          <p:cNvPr id="78" name="Freeform 77">
            <a:extLst>
              <a:ext uri="{FF2B5EF4-FFF2-40B4-BE49-F238E27FC236}">
                <a16:creationId xmlns:a16="http://schemas.microsoft.com/office/drawing/2014/main" id="{F6A8C203-D206-804B-BC64-075396828EFE}"/>
              </a:ext>
            </a:extLst>
          </p:cNvPr>
          <p:cNvSpPr/>
          <p:nvPr/>
        </p:nvSpPr>
        <p:spPr>
          <a:xfrm>
            <a:off x="1117372" y="5074894"/>
            <a:ext cx="864381" cy="792201"/>
          </a:xfrm>
          <a:custGeom>
            <a:avLst/>
            <a:gdLst>
              <a:gd name="connsiteX0" fmla="*/ 16329 w 1496786"/>
              <a:gd name="connsiteY0" fmla="*/ 38100 h 1371600"/>
              <a:gd name="connsiteX1" fmla="*/ 27215 w 1496786"/>
              <a:gd name="connsiteY1" fmla="*/ 745672 h 1371600"/>
              <a:gd name="connsiteX2" fmla="*/ 174172 w 1496786"/>
              <a:gd name="connsiteY2" fmla="*/ 756558 h 1371600"/>
              <a:gd name="connsiteX3" fmla="*/ 0 w 1496786"/>
              <a:gd name="connsiteY3" fmla="*/ 1371600 h 1371600"/>
              <a:gd name="connsiteX4" fmla="*/ 1431472 w 1496786"/>
              <a:gd name="connsiteY4" fmla="*/ 1371600 h 1371600"/>
              <a:gd name="connsiteX5" fmla="*/ 1273629 w 1496786"/>
              <a:gd name="connsiteY5" fmla="*/ 772886 h 1371600"/>
              <a:gd name="connsiteX6" fmla="*/ 1496786 w 1496786"/>
              <a:gd name="connsiteY6" fmla="*/ 778329 h 1371600"/>
              <a:gd name="connsiteX7" fmla="*/ 1491343 w 1496786"/>
              <a:gd name="connsiteY7" fmla="*/ 0 h 1371600"/>
              <a:gd name="connsiteX8" fmla="*/ 941615 w 1496786"/>
              <a:gd name="connsiteY8" fmla="*/ 16329 h 1371600"/>
              <a:gd name="connsiteX9" fmla="*/ 723900 w 1496786"/>
              <a:gd name="connsiteY9" fmla="*/ 223158 h 1371600"/>
              <a:gd name="connsiteX10" fmla="*/ 500743 w 1496786"/>
              <a:gd name="connsiteY10" fmla="*/ 16329 h 1371600"/>
              <a:gd name="connsiteX11" fmla="*/ 16329 w 1496786"/>
              <a:gd name="connsiteY11" fmla="*/ 3810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96786" h="1371600">
                <a:moveTo>
                  <a:pt x="16329" y="38100"/>
                </a:moveTo>
                <a:lnTo>
                  <a:pt x="27215" y="745672"/>
                </a:lnTo>
                <a:lnTo>
                  <a:pt x="174172" y="756558"/>
                </a:lnTo>
                <a:lnTo>
                  <a:pt x="0" y="1371600"/>
                </a:lnTo>
                <a:lnTo>
                  <a:pt x="1431472" y="1371600"/>
                </a:lnTo>
                <a:lnTo>
                  <a:pt x="1273629" y="772886"/>
                </a:lnTo>
                <a:lnTo>
                  <a:pt x="1496786" y="778329"/>
                </a:lnTo>
                <a:cubicBezTo>
                  <a:pt x="1494972" y="518886"/>
                  <a:pt x="1493157" y="259443"/>
                  <a:pt x="1491343" y="0"/>
                </a:cubicBezTo>
                <a:lnTo>
                  <a:pt x="941615" y="16329"/>
                </a:lnTo>
                <a:lnTo>
                  <a:pt x="723900" y="223158"/>
                </a:lnTo>
                <a:lnTo>
                  <a:pt x="500743" y="16329"/>
                </a:lnTo>
                <a:lnTo>
                  <a:pt x="16329" y="38100"/>
                </a:lnTo>
                <a:close/>
              </a:path>
            </a:pathLst>
          </a:custGeom>
          <a:blipFill dpi="0" rotWithShape="1">
            <a:blip r:embed="rId5"/>
            <a:srcRect/>
            <a:stretch>
              <a:fillRect b="-42000"/>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nvGrpSpPr>
          <p:cNvPr id="79" name="Group 78">
            <a:extLst>
              <a:ext uri="{FF2B5EF4-FFF2-40B4-BE49-F238E27FC236}">
                <a16:creationId xmlns:a16="http://schemas.microsoft.com/office/drawing/2014/main" id="{1A6962CA-38BA-3D47-8E8F-D86C3068B64E}"/>
              </a:ext>
            </a:extLst>
          </p:cNvPr>
          <p:cNvGrpSpPr/>
          <p:nvPr/>
        </p:nvGrpSpPr>
        <p:grpSpPr>
          <a:xfrm>
            <a:off x="3944389" y="3742430"/>
            <a:ext cx="1040650" cy="669496"/>
            <a:chOff x="6722704" y="6493709"/>
            <a:chExt cx="1178053" cy="757893"/>
          </a:xfrm>
        </p:grpSpPr>
        <p:sp>
          <p:nvSpPr>
            <p:cNvPr id="80" name="Freeform 79">
              <a:extLst>
                <a:ext uri="{FF2B5EF4-FFF2-40B4-BE49-F238E27FC236}">
                  <a16:creationId xmlns:a16="http://schemas.microsoft.com/office/drawing/2014/main" id="{4C77E2CC-D91C-5940-A7B0-7E1663802353}"/>
                </a:ext>
              </a:extLst>
            </p:cNvPr>
            <p:cNvSpPr/>
            <p:nvPr/>
          </p:nvSpPr>
          <p:spPr>
            <a:xfrm>
              <a:off x="7316186" y="6493709"/>
              <a:ext cx="584571" cy="757893"/>
            </a:xfrm>
            <a:custGeom>
              <a:avLst/>
              <a:gdLst>
                <a:gd name="connsiteX0" fmla="*/ 462646 w 1012713"/>
                <a:gd name="connsiteY0" fmla="*/ 136521 h 1312401"/>
                <a:gd name="connsiteX1" fmla="*/ 740232 w 1012713"/>
                <a:gd name="connsiteY1" fmla="*/ 449 h 1312401"/>
                <a:gd name="connsiteX2" fmla="*/ 854532 w 1012713"/>
                <a:gd name="connsiteY2" fmla="*/ 185506 h 1312401"/>
                <a:gd name="connsiteX3" fmla="*/ 1012375 w 1012713"/>
                <a:gd name="connsiteY3" fmla="*/ 376006 h 1312401"/>
                <a:gd name="connsiteX4" fmla="*/ 898075 w 1012713"/>
                <a:gd name="connsiteY4" fmla="*/ 631821 h 1312401"/>
                <a:gd name="connsiteX5" fmla="*/ 952503 w 1012713"/>
                <a:gd name="connsiteY5" fmla="*/ 898521 h 1312401"/>
                <a:gd name="connsiteX6" fmla="*/ 740232 w 1012713"/>
                <a:gd name="connsiteY6" fmla="*/ 985606 h 1312401"/>
                <a:gd name="connsiteX7" fmla="*/ 669475 w 1012713"/>
                <a:gd name="connsiteY7" fmla="*/ 1246864 h 1312401"/>
                <a:gd name="connsiteX8" fmla="*/ 381003 w 1012713"/>
                <a:gd name="connsiteY8" fmla="*/ 1197878 h 1312401"/>
                <a:gd name="connsiteX9" fmla="*/ 228603 w 1012713"/>
                <a:gd name="connsiteY9" fmla="*/ 1301292 h 1312401"/>
                <a:gd name="connsiteX10" fmla="*/ 3 w 1012713"/>
                <a:gd name="connsiteY10" fmla="*/ 1284964 h 1312401"/>
                <a:gd name="connsiteX11" fmla="*/ 223160 w 1012713"/>
                <a:gd name="connsiteY11" fmla="*/ 1083578 h 1312401"/>
                <a:gd name="connsiteX12" fmla="*/ 408218 w 1012713"/>
                <a:gd name="connsiteY12" fmla="*/ 974721 h 1312401"/>
                <a:gd name="connsiteX13" fmla="*/ 484418 w 1012713"/>
                <a:gd name="connsiteY13" fmla="*/ 871306 h 1312401"/>
                <a:gd name="connsiteX14" fmla="*/ 582389 w 1012713"/>
                <a:gd name="connsiteY14" fmla="*/ 691692 h 1312401"/>
                <a:gd name="connsiteX15" fmla="*/ 582389 w 1012713"/>
                <a:gd name="connsiteY15" fmla="*/ 517521 h 1312401"/>
                <a:gd name="connsiteX16" fmla="*/ 566060 w 1012713"/>
                <a:gd name="connsiteY16" fmla="*/ 376006 h 1312401"/>
                <a:gd name="connsiteX17" fmla="*/ 511632 w 1012713"/>
                <a:gd name="connsiteY17" fmla="*/ 234492 h 1312401"/>
                <a:gd name="connsiteX18" fmla="*/ 462646 w 1012713"/>
                <a:gd name="connsiteY18" fmla="*/ 136521 h 1312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12713" h="1312401">
                  <a:moveTo>
                    <a:pt x="462646" y="136521"/>
                  </a:moveTo>
                  <a:cubicBezTo>
                    <a:pt x="500746" y="97514"/>
                    <a:pt x="674918" y="-7715"/>
                    <a:pt x="740232" y="449"/>
                  </a:cubicBezTo>
                  <a:cubicBezTo>
                    <a:pt x="805546" y="8613"/>
                    <a:pt x="809175" y="122913"/>
                    <a:pt x="854532" y="185506"/>
                  </a:cubicBezTo>
                  <a:cubicBezTo>
                    <a:pt x="899889" y="248099"/>
                    <a:pt x="1005118" y="301620"/>
                    <a:pt x="1012375" y="376006"/>
                  </a:cubicBezTo>
                  <a:cubicBezTo>
                    <a:pt x="1019632" y="450392"/>
                    <a:pt x="908054" y="544735"/>
                    <a:pt x="898075" y="631821"/>
                  </a:cubicBezTo>
                  <a:cubicBezTo>
                    <a:pt x="888096" y="718907"/>
                    <a:pt x="978810" y="839557"/>
                    <a:pt x="952503" y="898521"/>
                  </a:cubicBezTo>
                  <a:cubicBezTo>
                    <a:pt x="926196" y="957485"/>
                    <a:pt x="787403" y="927549"/>
                    <a:pt x="740232" y="985606"/>
                  </a:cubicBezTo>
                  <a:cubicBezTo>
                    <a:pt x="693061" y="1043663"/>
                    <a:pt x="729347" y="1211485"/>
                    <a:pt x="669475" y="1246864"/>
                  </a:cubicBezTo>
                  <a:cubicBezTo>
                    <a:pt x="609604" y="1282243"/>
                    <a:pt x="454482" y="1188807"/>
                    <a:pt x="381003" y="1197878"/>
                  </a:cubicBezTo>
                  <a:cubicBezTo>
                    <a:pt x="307524" y="1206949"/>
                    <a:pt x="292103" y="1286778"/>
                    <a:pt x="228603" y="1301292"/>
                  </a:cubicBezTo>
                  <a:cubicBezTo>
                    <a:pt x="165103" y="1315806"/>
                    <a:pt x="910" y="1321250"/>
                    <a:pt x="3" y="1284964"/>
                  </a:cubicBezTo>
                  <a:cubicBezTo>
                    <a:pt x="-904" y="1248678"/>
                    <a:pt x="155124" y="1135285"/>
                    <a:pt x="223160" y="1083578"/>
                  </a:cubicBezTo>
                  <a:cubicBezTo>
                    <a:pt x="291196" y="1031871"/>
                    <a:pt x="364675" y="1010100"/>
                    <a:pt x="408218" y="974721"/>
                  </a:cubicBezTo>
                  <a:cubicBezTo>
                    <a:pt x="451761" y="939342"/>
                    <a:pt x="455390" y="918477"/>
                    <a:pt x="484418" y="871306"/>
                  </a:cubicBezTo>
                  <a:cubicBezTo>
                    <a:pt x="513446" y="824135"/>
                    <a:pt x="566061" y="750656"/>
                    <a:pt x="582389" y="691692"/>
                  </a:cubicBezTo>
                  <a:cubicBezTo>
                    <a:pt x="598717" y="632728"/>
                    <a:pt x="585110" y="570135"/>
                    <a:pt x="582389" y="517521"/>
                  </a:cubicBezTo>
                  <a:cubicBezTo>
                    <a:pt x="579668" y="464907"/>
                    <a:pt x="577853" y="423178"/>
                    <a:pt x="566060" y="376006"/>
                  </a:cubicBezTo>
                  <a:cubicBezTo>
                    <a:pt x="554267" y="328835"/>
                    <a:pt x="528868" y="273499"/>
                    <a:pt x="511632" y="234492"/>
                  </a:cubicBezTo>
                  <a:cubicBezTo>
                    <a:pt x="494396" y="195485"/>
                    <a:pt x="424546" y="175528"/>
                    <a:pt x="462646" y="136521"/>
                  </a:cubicBezTo>
                  <a:close/>
                </a:path>
              </a:pathLst>
            </a:custGeom>
            <a:blipFill dpi="0" rotWithShape="1">
              <a:blip r:embed="rId6"/>
              <a:srcRect/>
              <a:stretch>
                <a:fillRect l="-26000" t="-25000" r="-7000" b="-16000"/>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81" name="Freeform 80">
              <a:extLst>
                <a:ext uri="{FF2B5EF4-FFF2-40B4-BE49-F238E27FC236}">
                  <a16:creationId xmlns:a16="http://schemas.microsoft.com/office/drawing/2014/main" id="{18309F42-01A8-1447-B355-86B82F505823}"/>
                </a:ext>
              </a:extLst>
            </p:cNvPr>
            <p:cNvSpPr/>
            <p:nvPr/>
          </p:nvSpPr>
          <p:spPr>
            <a:xfrm flipH="1">
              <a:off x="6722704" y="6493709"/>
              <a:ext cx="584571" cy="757893"/>
            </a:xfrm>
            <a:custGeom>
              <a:avLst/>
              <a:gdLst>
                <a:gd name="connsiteX0" fmla="*/ 462646 w 1012713"/>
                <a:gd name="connsiteY0" fmla="*/ 136521 h 1312401"/>
                <a:gd name="connsiteX1" fmla="*/ 740232 w 1012713"/>
                <a:gd name="connsiteY1" fmla="*/ 449 h 1312401"/>
                <a:gd name="connsiteX2" fmla="*/ 854532 w 1012713"/>
                <a:gd name="connsiteY2" fmla="*/ 185506 h 1312401"/>
                <a:gd name="connsiteX3" fmla="*/ 1012375 w 1012713"/>
                <a:gd name="connsiteY3" fmla="*/ 376006 h 1312401"/>
                <a:gd name="connsiteX4" fmla="*/ 898075 w 1012713"/>
                <a:gd name="connsiteY4" fmla="*/ 631821 h 1312401"/>
                <a:gd name="connsiteX5" fmla="*/ 952503 w 1012713"/>
                <a:gd name="connsiteY5" fmla="*/ 898521 h 1312401"/>
                <a:gd name="connsiteX6" fmla="*/ 740232 w 1012713"/>
                <a:gd name="connsiteY6" fmla="*/ 985606 h 1312401"/>
                <a:gd name="connsiteX7" fmla="*/ 669475 w 1012713"/>
                <a:gd name="connsiteY7" fmla="*/ 1246864 h 1312401"/>
                <a:gd name="connsiteX8" fmla="*/ 381003 w 1012713"/>
                <a:gd name="connsiteY8" fmla="*/ 1197878 h 1312401"/>
                <a:gd name="connsiteX9" fmla="*/ 228603 w 1012713"/>
                <a:gd name="connsiteY9" fmla="*/ 1301292 h 1312401"/>
                <a:gd name="connsiteX10" fmla="*/ 3 w 1012713"/>
                <a:gd name="connsiteY10" fmla="*/ 1284964 h 1312401"/>
                <a:gd name="connsiteX11" fmla="*/ 223160 w 1012713"/>
                <a:gd name="connsiteY11" fmla="*/ 1083578 h 1312401"/>
                <a:gd name="connsiteX12" fmla="*/ 408218 w 1012713"/>
                <a:gd name="connsiteY12" fmla="*/ 974721 h 1312401"/>
                <a:gd name="connsiteX13" fmla="*/ 484418 w 1012713"/>
                <a:gd name="connsiteY13" fmla="*/ 871306 h 1312401"/>
                <a:gd name="connsiteX14" fmla="*/ 582389 w 1012713"/>
                <a:gd name="connsiteY14" fmla="*/ 691692 h 1312401"/>
                <a:gd name="connsiteX15" fmla="*/ 582389 w 1012713"/>
                <a:gd name="connsiteY15" fmla="*/ 517521 h 1312401"/>
                <a:gd name="connsiteX16" fmla="*/ 566060 w 1012713"/>
                <a:gd name="connsiteY16" fmla="*/ 376006 h 1312401"/>
                <a:gd name="connsiteX17" fmla="*/ 511632 w 1012713"/>
                <a:gd name="connsiteY17" fmla="*/ 234492 h 1312401"/>
                <a:gd name="connsiteX18" fmla="*/ 462646 w 1012713"/>
                <a:gd name="connsiteY18" fmla="*/ 136521 h 1312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12713" h="1312401">
                  <a:moveTo>
                    <a:pt x="462646" y="136521"/>
                  </a:moveTo>
                  <a:cubicBezTo>
                    <a:pt x="500746" y="97514"/>
                    <a:pt x="674918" y="-7715"/>
                    <a:pt x="740232" y="449"/>
                  </a:cubicBezTo>
                  <a:cubicBezTo>
                    <a:pt x="805546" y="8613"/>
                    <a:pt x="809175" y="122913"/>
                    <a:pt x="854532" y="185506"/>
                  </a:cubicBezTo>
                  <a:cubicBezTo>
                    <a:pt x="899889" y="248099"/>
                    <a:pt x="1005118" y="301620"/>
                    <a:pt x="1012375" y="376006"/>
                  </a:cubicBezTo>
                  <a:cubicBezTo>
                    <a:pt x="1019632" y="450392"/>
                    <a:pt x="908054" y="544735"/>
                    <a:pt x="898075" y="631821"/>
                  </a:cubicBezTo>
                  <a:cubicBezTo>
                    <a:pt x="888096" y="718907"/>
                    <a:pt x="978810" y="839557"/>
                    <a:pt x="952503" y="898521"/>
                  </a:cubicBezTo>
                  <a:cubicBezTo>
                    <a:pt x="926196" y="957485"/>
                    <a:pt x="787403" y="927549"/>
                    <a:pt x="740232" y="985606"/>
                  </a:cubicBezTo>
                  <a:cubicBezTo>
                    <a:pt x="693061" y="1043663"/>
                    <a:pt x="729347" y="1211485"/>
                    <a:pt x="669475" y="1246864"/>
                  </a:cubicBezTo>
                  <a:cubicBezTo>
                    <a:pt x="609604" y="1282243"/>
                    <a:pt x="454482" y="1188807"/>
                    <a:pt x="381003" y="1197878"/>
                  </a:cubicBezTo>
                  <a:cubicBezTo>
                    <a:pt x="307524" y="1206949"/>
                    <a:pt x="292103" y="1286778"/>
                    <a:pt x="228603" y="1301292"/>
                  </a:cubicBezTo>
                  <a:cubicBezTo>
                    <a:pt x="165103" y="1315806"/>
                    <a:pt x="910" y="1321250"/>
                    <a:pt x="3" y="1284964"/>
                  </a:cubicBezTo>
                  <a:cubicBezTo>
                    <a:pt x="-904" y="1248678"/>
                    <a:pt x="155124" y="1135285"/>
                    <a:pt x="223160" y="1083578"/>
                  </a:cubicBezTo>
                  <a:cubicBezTo>
                    <a:pt x="291196" y="1031871"/>
                    <a:pt x="364675" y="1010100"/>
                    <a:pt x="408218" y="974721"/>
                  </a:cubicBezTo>
                  <a:cubicBezTo>
                    <a:pt x="451761" y="939342"/>
                    <a:pt x="455390" y="918477"/>
                    <a:pt x="484418" y="871306"/>
                  </a:cubicBezTo>
                  <a:cubicBezTo>
                    <a:pt x="513446" y="824135"/>
                    <a:pt x="566061" y="750656"/>
                    <a:pt x="582389" y="691692"/>
                  </a:cubicBezTo>
                  <a:cubicBezTo>
                    <a:pt x="598717" y="632728"/>
                    <a:pt x="585110" y="570135"/>
                    <a:pt x="582389" y="517521"/>
                  </a:cubicBezTo>
                  <a:cubicBezTo>
                    <a:pt x="579668" y="464907"/>
                    <a:pt x="577853" y="423178"/>
                    <a:pt x="566060" y="376006"/>
                  </a:cubicBezTo>
                  <a:cubicBezTo>
                    <a:pt x="554267" y="328835"/>
                    <a:pt x="528868" y="273499"/>
                    <a:pt x="511632" y="234492"/>
                  </a:cubicBezTo>
                  <a:cubicBezTo>
                    <a:pt x="494396" y="195485"/>
                    <a:pt x="424546" y="175528"/>
                    <a:pt x="462646" y="136521"/>
                  </a:cubicBezTo>
                  <a:close/>
                </a:path>
              </a:pathLst>
            </a:custGeom>
            <a:blipFill dpi="0" rotWithShape="1">
              <a:blip r:embed="rId6"/>
              <a:srcRect/>
              <a:stretch>
                <a:fillRect l="-26000" t="-25000" r="-7000" b="-16000"/>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nvGrpSpPr>
          <p:cNvPr id="82" name="Group 81">
            <a:extLst>
              <a:ext uri="{FF2B5EF4-FFF2-40B4-BE49-F238E27FC236}">
                <a16:creationId xmlns:a16="http://schemas.microsoft.com/office/drawing/2014/main" id="{DE79D358-6D99-4644-9910-A838EEC33E53}"/>
              </a:ext>
            </a:extLst>
          </p:cNvPr>
          <p:cNvGrpSpPr/>
          <p:nvPr/>
        </p:nvGrpSpPr>
        <p:grpSpPr>
          <a:xfrm>
            <a:off x="3854629" y="2618150"/>
            <a:ext cx="1231968" cy="444696"/>
            <a:chOff x="12080083" y="6237068"/>
            <a:chExt cx="1136839" cy="410358"/>
          </a:xfrm>
        </p:grpSpPr>
        <p:sp>
          <p:nvSpPr>
            <p:cNvPr id="83" name="Freeform 82">
              <a:extLst>
                <a:ext uri="{FF2B5EF4-FFF2-40B4-BE49-F238E27FC236}">
                  <a16:creationId xmlns:a16="http://schemas.microsoft.com/office/drawing/2014/main" id="{A9607785-F2B4-8D4C-9FB4-9843B6FB215E}"/>
                </a:ext>
              </a:extLst>
            </p:cNvPr>
            <p:cNvSpPr/>
            <p:nvPr/>
          </p:nvSpPr>
          <p:spPr>
            <a:xfrm>
              <a:off x="12879635" y="6237068"/>
              <a:ext cx="337287" cy="410358"/>
            </a:xfrm>
            <a:custGeom>
              <a:avLst/>
              <a:gdLst>
                <a:gd name="connsiteX0" fmla="*/ 31671 w 606624"/>
                <a:gd name="connsiteY0" fmla="*/ 188958 h 711071"/>
                <a:gd name="connsiteX1" fmla="*/ 69771 w 606624"/>
                <a:gd name="connsiteY1" fmla="*/ 292372 h 711071"/>
                <a:gd name="connsiteX2" fmla="*/ 80657 w 606624"/>
                <a:gd name="connsiteY2" fmla="*/ 390344 h 711071"/>
                <a:gd name="connsiteX3" fmla="*/ 86100 w 606624"/>
                <a:gd name="connsiteY3" fmla="*/ 488315 h 711071"/>
                <a:gd name="connsiteX4" fmla="*/ 75214 w 606624"/>
                <a:gd name="connsiteY4" fmla="*/ 591729 h 711071"/>
                <a:gd name="connsiteX5" fmla="*/ 42557 w 606624"/>
                <a:gd name="connsiteY5" fmla="*/ 706029 h 711071"/>
                <a:gd name="connsiteX6" fmla="*/ 445328 w 606624"/>
                <a:gd name="connsiteY6" fmla="*/ 618944 h 711071"/>
                <a:gd name="connsiteX7" fmla="*/ 586843 w 606624"/>
                <a:gd name="connsiteY7" fmla="*/ 14787 h 711071"/>
                <a:gd name="connsiteX8" fmla="*/ 31671 w 606624"/>
                <a:gd name="connsiteY8" fmla="*/ 188958 h 711071"/>
                <a:gd name="connsiteX0" fmla="*/ 49177 w 584275"/>
                <a:gd name="connsiteY0" fmla="*/ 194376 h 711046"/>
                <a:gd name="connsiteX1" fmla="*/ 49177 w 584275"/>
                <a:gd name="connsiteY1" fmla="*/ 292347 h 711046"/>
                <a:gd name="connsiteX2" fmla="*/ 60063 w 584275"/>
                <a:gd name="connsiteY2" fmla="*/ 390319 h 711046"/>
                <a:gd name="connsiteX3" fmla="*/ 65506 w 584275"/>
                <a:gd name="connsiteY3" fmla="*/ 488290 h 711046"/>
                <a:gd name="connsiteX4" fmla="*/ 54620 w 584275"/>
                <a:gd name="connsiteY4" fmla="*/ 591704 h 711046"/>
                <a:gd name="connsiteX5" fmla="*/ 21963 w 584275"/>
                <a:gd name="connsiteY5" fmla="*/ 706004 h 711046"/>
                <a:gd name="connsiteX6" fmla="*/ 424734 w 584275"/>
                <a:gd name="connsiteY6" fmla="*/ 618919 h 711046"/>
                <a:gd name="connsiteX7" fmla="*/ 566249 w 584275"/>
                <a:gd name="connsiteY7" fmla="*/ 14762 h 711046"/>
                <a:gd name="connsiteX8" fmla="*/ 49177 w 584275"/>
                <a:gd name="connsiteY8" fmla="*/ 194376 h 71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4275" h="711046">
                  <a:moveTo>
                    <a:pt x="49177" y="194376"/>
                  </a:moveTo>
                  <a:cubicBezTo>
                    <a:pt x="-37002" y="240640"/>
                    <a:pt x="47363" y="259690"/>
                    <a:pt x="49177" y="292347"/>
                  </a:cubicBezTo>
                  <a:cubicBezTo>
                    <a:pt x="50991" y="325004"/>
                    <a:pt x="57342" y="357662"/>
                    <a:pt x="60063" y="390319"/>
                  </a:cubicBezTo>
                  <a:cubicBezTo>
                    <a:pt x="62785" y="422976"/>
                    <a:pt x="66413" y="454726"/>
                    <a:pt x="65506" y="488290"/>
                  </a:cubicBezTo>
                  <a:cubicBezTo>
                    <a:pt x="64599" y="521854"/>
                    <a:pt x="61877" y="555418"/>
                    <a:pt x="54620" y="591704"/>
                  </a:cubicBezTo>
                  <a:cubicBezTo>
                    <a:pt x="47363" y="627990"/>
                    <a:pt x="-39723" y="701468"/>
                    <a:pt x="21963" y="706004"/>
                  </a:cubicBezTo>
                  <a:cubicBezTo>
                    <a:pt x="83649" y="710540"/>
                    <a:pt x="334020" y="734126"/>
                    <a:pt x="424734" y="618919"/>
                  </a:cubicBezTo>
                  <a:cubicBezTo>
                    <a:pt x="515448" y="503712"/>
                    <a:pt x="628842" y="85519"/>
                    <a:pt x="566249" y="14762"/>
                  </a:cubicBezTo>
                  <a:cubicBezTo>
                    <a:pt x="503656" y="-55995"/>
                    <a:pt x="135356" y="148112"/>
                    <a:pt x="49177" y="194376"/>
                  </a:cubicBezTo>
                  <a:close/>
                </a:path>
              </a:pathLst>
            </a:custGeom>
            <a:blipFill>
              <a:blip r:embed="rId7"/>
              <a:stretch>
                <a:fillRect/>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84" name="Freeform 83">
              <a:extLst>
                <a:ext uri="{FF2B5EF4-FFF2-40B4-BE49-F238E27FC236}">
                  <a16:creationId xmlns:a16="http://schemas.microsoft.com/office/drawing/2014/main" id="{D3BBF9E3-E1C3-A54E-9267-B7F84266B384}"/>
                </a:ext>
              </a:extLst>
            </p:cNvPr>
            <p:cNvSpPr/>
            <p:nvPr/>
          </p:nvSpPr>
          <p:spPr>
            <a:xfrm flipH="1">
              <a:off x="12080083" y="6237068"/>
              <a:ext cx="337287" cy="410358"/>
            </a:xfrm>
            <a:custGeom>
              <a:avLst/>
              <a:gdLst>
                <a:gd name="connsiteX0" fmla="*/ 31671 w 606624"/>
                <a:gd name="connsiteY0" fmla="*/ 188958 h 711071"/>
                <a:gd name="connsiteX1" fmla="*/ 69771 w 606624"/>
                <a:gd name="connsiteY1" fmla="*/ 292372 h 711071"/>
                <a:gd name="connsiteX2" fmla="*/ 80657 w 606624"/>
                <a:gd name="connsiteY2" fmla="*/ 390344 h 711071"/>
                <a:gd name="connsiteX3" fmla="*/ 86100 w 606624"/>
                <a:gd name="connsiteY3" fmla="*/ 488315 h 711071"/>
                <a:gd name="connsiteX4" fmla="*/ 75214 w 606624"/>
                <a:gd name="connsiteY4" fmla="*/ 591729 h 711071"/>
                <a:gd name="connsiteX5" fmla="*/ 42557 w 606624"/>
                <a:gd name="connsiteY5" fmla="*/ 706029 h 711071"/>
                <a:gd name="connsiteX6" fmla="*/ 445328 w 606624"/>
                <a:gd name="connsiteY6" fmla="*/ 618944 h 711071"/>
                <a:gd name="connsiteX7" fmla="*/ 586843 w 606624"/>
                <a:gd name="connsiteY7" fmla="*/ 14787 h 711071"/>
                <a:gd name="connsiteX8" fmla="*/ 31671 w 606624"/>
                <a:gd name="connsiteY8" fmla="*/ 188958 h 711071"/>
                <a:gd name="connsiteX0" fmla="*/ 49177 w 584275"/>
                <a:gd name="connsiteY0" fmla="*/ 194376 h 711046"/>
                <a:gd name="connsiteX1" fmla="*/ 49177 w 584275"/>
                <a:gd name="connsiteY1" fmla="*/ 292347 h 711046"/>
                <a:gd name="connsiteX2" fmla="*/ 60063 w 584275"/>
                <a:gd name="connsiteY2" fmla="*/ 390319 h 711046"/>
                <a:gd name="connsiteX3" fmla="*/ 65506 w 584275"/>
                <a:gd name="connsiteY3" fmla="*/ 488290 h 711046"/>
                <a:gd name="connsiteX4" fmla="*/ 54620 w 584275"/>
                <a:gd name="connsiteY4" fmla="*/ 591704 h 711046"/>
                <a:gd name="connsiteX5" fmla="*/ 21963 w 584275"/>
                <a:gd name="connsiteY5" fmla="*/ 706004 h 711046"/>
                <a:gd name="connsiteX6" fmla="*/ 424734 w 584275"/>
                <a:gd name="connsiteY6" fmla="*/ 618919 h 711046"/>
                <a:gd name="connsiteX7" fmla="*/ 566249 w 584275"/>
                <a:gd name="connsiteY7" fmla="*/ 14762 h 711046"/>
                <a:gd name="connsiteX8" fmla="*/ 49177 w 584275"/>
                <a:gd name="connsiteY8" fmla="*/ 194376 h 71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4275" h="711046">
                  <a:moveTo>
                    <a:pt x="49177" y="194376"/>
                  </a:moveTo>
                  <a:cubicBezTo>
                    <a:pt x="-37002" y="240640"/>
                    <a:pt x="47363" y="259690"/>
                    <a:pt x="49177" y="292347"/>
                  </a:cubicBezTo>
                  <a:cubicBezTo>
                    <a:pt x="50991" y="325004"/>
                    <a:pt x="57342" y="357662"/>
                    <a:pt x="60063" y="390319"/>
                  </a:cubicBezTo>
                  <a:cubicBezTo>
                    <a:pt x="62785" y="422976"/>
                    <a:pt x="66413" y="454726"/>
                    <a:pt x="65506" y="488290"/>
                  </a:cubicBezTo>
                  <a:cubicBezTo>
                    <a:pt x="64599" y="521854"/>
                    <a:pt x="61877" y="555418"/>
                    <a:pt x="54620" y="591704"/>
                  </a:cubicBezTo>
                  <a:cubicBezTo>
                    <a:pt x="47363" y="627990"/>
                    <a:pt x="-39723" y="701468"/>
                    <a:pt x="21963" y="706004"/>
                  </a:cubicBezTo>
                  <a:cubicBezTo>
                    <a:pt x="83649" y="710540"/>
                    <a:pt x="334020" y="734126"/>
                    <a:pt x="424734" y="618919"/>
                  </a:cubicBezTo>
                  <a:cubicBezTo>
                    <a:pt x="515448" y="503712"/>
                    <a:pt x="628842" y="85519"/>
                    <a:pt x="566249" y="14762"/>
                  </a:cubicBezTo>
                  <a:cubicBezTo>
                    <a:pt x="503656" y="-55995"/>
                    <a:pt x="135356" y="148112"/>
                    <a:pt x="49177" y="194376"/>
                  </a:cubicBezTo>
                  <a:close/>
                </a:path>
              </a:pathLst>
            </a:custGeom>
            <a:blipFill>
              <a:blip r:embed="rId7"/>
              <a:stretch>
                <a:fillRect/>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nvGrpSpPr>
          <p:cNvPr id="85" name="Group 84">
            <a:extLst>
              <a:ext uri="{FF2B5EF4-FFF2-40B4-BE49-F238E27FC236}">
                <a16:creationId xmlns:a16="http://schemas.microsoft.com/office/drawing/2014/main" id="{D50D4C39-AA93-E64D-8769-255BAFFC71C1}"/>
              </a:ext>
            </a:extLst>
          </p:cNvPr>
          <p:cNvGrpSpPr/>
          <p:nvPr/>
        </p:nvGrpSpPr>
        <p:grpSpPr>
          <a:xfrm>
            <a:off x="6733990" y="5035764"/>
            <a:ext cx="1648194" cy="848901"/>
            <a:chOff x="8230469" y="6258455"/>
            <a:chExt cx="2116843" cy="1090278"/>
          </a:xfrm>
        </p:grpSpPr>
        <p:sp>
          <p:nvSpPr>
            <p:cNvPr id="86" name="Freeform 85">
              <a:extLst>
                <a:ext uri="{FF2B5EF4-FFF2-40B4-BE49-F238E27FC236}">
                  <a16:creationId xmlns:a16="http://schemas.microsoft.com/office/drawing/2014/main" id="{78C55FCC-3EE1-B848-BCA9-49D53BF4A5EF}"/>
                </a:ext>
              </a:extLst>
            </p:cNvPr>
            <p:cNvSpPr/>
            <p:nvPr/>
          </p:nvSpPr>
          <p:spPr>
            <a:xfrm flipH="1">
              <a:off x="9604568" y="6258455"/>
              <a:ext cx="742744" cy="1074684"/>
            </a:xfrm>
            <a:custGeom>
              <a:avLst/>
              <a:gdLst>
                <a:gd name="connsiteX0" fmla="*/ 1044808 w 1228694"/>
                <a:gd name="connsiteY0" fmla="*/ 58895 h 1747021"/>
                <a:gd name="connsiteX1" fmla="*/ 658365 w 1228694"/>
                <a:gd name="connsiteY1" fmla="*/ 80667 h 1747021"/>
                <a:gd name="connsiteX2" fmla="*/ 576722 w 1228694"/>
                <a:gd name="connsiteY2" fmla="*/ 107881 h 1747021"/>
                <a:gd name="connsiteX3" fmla="*/ 478750 w 1228694"/>
                <a:gd name="connsiteY3" fmla="*/ 162310 h 1747021"/>
                <a:gd name="connsiteX4" fmla="*/ 413436 w 1228694"/>
                <a:gd name="connsiteY4" fmla="*/ 233067 h 1747021"/>
                <a:gd name="connsiteX5" fmla="*/ 380779 w 1228694"/>
                <a:gd name="connsiteY5" fmla="*/ 325595 h 1747021"/>
                <a:gd name="connsiteX6" fmla="*/ 375336 w 1228694"/>
                <a:gd name="connsiteY6" fmla="*/ 412681 h 1747021"/>
                <a:gd name="connsiteX7" fmla="*/ 375336 w 1228694"/>
                <a:gd name="connsiteY7" fmla="*/ 483438 h 1747021"/>
                <a:gd name="connsiteX8" fmla="*/ 402550 w 1228694"/>
                <a:gd name="connsiteY8" fmla="*/ 559638 h 1747021"/>
                <a:gd name="connsiteX9" fmla="*/ 446093 w 1228694"/>
                <a:gd name="connsiteY9" fmla="*/ 630395 h 1747021"/>
                <a:gd name="connsiteX10" fmla="*/ 544065 w 1228694"/>
                <a:gd name="connsiteY10" fmla="*/ 717481 h 1747021"/>
                <a:gd name="connsiteX11" fmla="*/ 647479 w 1228694"/>
                <a:gd name="connsiteY11" fmla="*/ 744695 h 1747021"/>
                <a:gd name="connsiteX12" fmla="*/ 750893 w 1228694"/>
                <a:gd name="connsiteY12" fmla="*/ 771910 h 1747021"/>
                <a:gd name="connsiteX13" fmla="*/ 995822 w 1228694"/>
                <a:gd name="connsiteY13" fmla="*/ 761024 h 1747021"/>
                <a:gd name="connsiteX14" fmla="*/ 1082908 w 1228694"/>
                <a:gd name="connsiteY14" fmla="*/ 766467 h 1747021"/>
                <a:gd name="connsiteX15" fmla="*/ 1218979 w 1228694"/>
                <a:gd name="connsiteY15" fmla="*/ 766467 h 1747021"/>
                <a:gd name="connsiteX16" fmla="*/ 1186322 w 1228694"/>
                <a:gd name="connsiteY16" fmla="*/ 880767 h 1747021"/>
                <a:gd name="connsiteX17" fmla="*/ 935950 w 1228694"/>
                <a:gd name="connsiteY17" fmla="*/ 1354295 h 1747021"/>
                <a:gd name="connsiteX18" fmla="*/ 446093 w 1228694"/>
                <a:gd name="connsiteY18" fmla="*/ 1691753 h 1747021"/>
                <a:gd name="connsiteX19" fmla="*/ 16108 w 1228694"/>
                <a:gd name="connsiteY19" fmla="*/ 145981 h 1747021"/>
                <a:gd name="connsiteX20" fmla="*/ 1044808 w 1228694"/>
                <a:gd name="connsiteY20" fmla="*/ 58895 h 1747021"/>
                <a:gd name="connsiteX0" fmla="*/ 1044808 w 1221046"/>
                <a:gd name="connsiteY0" fmla="*/ 58895 h 1747021"/>
                <a:gd name="connsiteX1" fmla="*/ 658365 w 1221046"/>
                <a:gd name="connsiteY1" fmla="*/ 80667 h 1747021"/>
                <a:gd name="connsiteX2" fmla="*/ 576722 w 1221046"/>
                <a:gd name="connsiteY2" fmla="*/ 107881 h 1747021"/>
                <a:gd name="connsiteX3" fmla="*/ 478750 w 1221046"/>
                <a:gd name="connsiteY3" fmla="*/ 162310 h 1747021"/>
                <a:gd name="connsiteX4" fmla="*/ 413436 w 1221046"/>
                <a:gd name="connsiteY4" fmla="*/ 233067 h 1747021"/>
                <a:gd name="connsiteX5" fmla="*/ 380779 w 1221046"/>
                <a:gd name="connsiteY5" fmla="*/ 325595 h 1747021"/>
                <a:gd name="connsiteX6" fmla="*/ 375336 w 1221046"/>
                <a:gd name="connsiteY6" fmla="*/ 412681 h 1747021"/>
                <a:gd name="connsiteX7" fmla="*/ 375336 w 1221046"/>
                <a:gd name="connsiteY7" fmla="*/ 483438 h 1747021"/>
                <a:gd name="connsiteX8" fmla="*/ 402550 w 1221046"/>
                <a:gd name="connsiteY8" fmla="*/ 559638 h 1747021"/>
                <a:gd name="connsiteX9" fmla="*/ 446093 w 1221046"/>
                <a:gd name="connsiteY9" fmla="*/ 630395 h 1747021"/>
                <a:gd name="connsiteX10" fmla="*/ 544065 w 1221046"/>
                <a:gd name="connsiteY10" fmla="*/ 717481 h 1747021"/>
                <a:gd name="connsiteX11" fmla="*/ 647479 w 1221046"/>
                <a:gd name="connsiteY11" fmla="*/ 744695 h 1747021"/>
                <a:gd name="connsiteX12" fmla="*/ 750893 w 1221046"/>
                <a:gd name="connsiteY12" fmla="*/ 771910 h 1747021"/>
                <a:gd name="connsiteX13" fmla="*/ 995822 w 1221046"/>
                <a:gd name="connsiteY13" fmla="*/ 761024 h 1747021"/>
                <a:gd name="connsiteX14" fmla="*/ 1082908 w 1221046"/>
                <a:gd name="connsiteY14" fmla="*/ 766467 h 1747021"/>
                <a:gd name="connsiteX15" fmla="*/ 1208094 w 1221046"/>
                <a:gd name="connsiteY15" fmla="*/ 799124 h 1747021"/>
                <a:gd name="connsiteX16" fmla="*/ 1186322 w 1221046"/>
                <a:gd name="connsiteY16" fmla="*/ 880767 h 1747021"/>
                <a:gd name="connsiteX17" fmla="*/ 935950 w 1221046"/>
                <a:gd name="connsiteY17" fmla="*/ 1354295 h 1747021"/>
                <a:gd name="connsiteX18" fmla="*/ 446093 w 1221046"/>
                <a:gd name="connsiteY18" fmla="*/ 1691753 h 1747021"/>
                <a:gd name="connsiteX19" fmla="*/ 16108 w 1221046"/>
                <a:gd name="connsiteY19" fmla="*/ 145981 h 1747021"/>
                <a:gd name="connsiteX20" fmla="*/ 1044808 w 1221046"/>
                <a:gd name="connsiteY20" fmla="*/ 58895 h 1747021"/>
                <a:gd name="connsiteX0" fmla="*/ 1044808 w 1221405"/>
                <a:gd name="connsiteY0" fmla="*/ 58895 h 1747021"/>
                <a:gd name="connsiteX1" fmla="*/ 658365 w 1221405"/>
                <a:gd name="connsiteY1" fmla="*/ 80667 h 1747021"/>
                <a:gd name="connsiteX2" fmla="*/ 576722 w 1221405"/>
                <a:gd name="connsiteY2" fmla="*/ 107881 h 1747021"/>
                <a:gd name="connsiteX3" fmla="*/ 478750 w 1221405"/>
                <a:gd name="connsiteY3" fmla="*/ 162310 h 1747021"/>
                <a:gd name="connsiteX4" fmla="*/ 413436 w 1221405"/>
                <a:gd name="connsiteY4" fmla="*/ 233067 h 1747021"/>
                <a:gd name="connsiteX5" fmla="*/ 380779 w 1221405"/>
                <a:gd name="connsiteY5" fmla="*/ 325595 h 1747021"/>
                <a:gd name="connsiteX6" fmla="*/ 375336 w 1221405"/>
                <a:gd name="connsiteY6" fmla="*/ 412681 h 1747021"/>
                <a:gd name="connsiteX7" fmla="*/ 375336 w 1221405"/>
                <a:gd name="connsiteY7" fmla="*/ 483438 h 1747021"/>
                <a:gd name="connsiteX8" fmla="*/ 402550 w 1221405"/>
                <a:gd name="connsiteY8" fmla="*/ 559638 h 1747021"/>
                <a:gd name="connsiteX9" fmla="*/ 446093 w 1221405"/>
                <a:gd name="connsiteY9" fmla="*/ 630395 h 1747021"/>
                <a:gd name="connsiteX10" fmla="*/ 544065 w 1221405"/>
                <a:gd name="connsiteY10" fmla="*/ 717481 h 1747021"/>
                <a:gd name="connsiteX11" fmla="*/ 647479 w 1221405"/>
                <a:gd name="connsiteY11" fmla="*/ 744695 h 1747021"/>
                <a:gd name="connsiteX12" fmla="*/ 750893 w 1221405"/>
                <a:gd name="connsiteY12" fmla="*/ 771910 h 1747021"/>
                <a:gd name="connsiteX13" fmla="*/ 995822 w 1221405"/>
                <a:gd name="connsiteY13" fmla="*/ 761024 h 1747021"/>
                <a:gd name="connsiteX14" fmla="*/ 1077739 w 1221405"/>
                <a:gd name="connsiteY14" fmla="*/ 812441 h 1747021"/>
                <a:gd name="connsiteX15" fmla="*/ 1208094 w 1221405"/>
                <a:gd name="connsiteY15" fmla="*/ 799124 h 1747021"/>
                <a:gd name="connsiteX16" fmla="*/ 1186322 w 1221405"/>
                <a:gd name="connsiteY16" fmla="*/ 880767 h 1747021"/>
                <a:gd name="connsiteX17" fmla="*/ 935950 w 1221405"/>
                <a:gd name="connsiteY17" fmla="*/ 1354295 h 1747021"/>
                <a:gd name="connsiteX18" fmla="*/ 446093 w 1221405"/>
                <a:gd name="connsiteY18" fmla="*/ 1691753 h 1747021"/>
                <a:gd name="connsiteX19" fmla="*/ 16108 w 1221405"/>
                <a:gd name="connsiteY19" fmla="*/ 145981 h 1747021"/>
                <a:gd name="connsiteX20" fmla="*/ 1044808 w 1221405"/>
                <a:gd name="connsiteY20" fmla="*/ 58895 h 1747021"/>
                <a:gd name="connsiteX0" fmla="*/ 1044808 w 1221405"/>
                <a:gd name="connsiteY0" fmla="*/ 58895 h 1747021"/>
                <a:gd name="connsiteX1" fmla="*/ 658365 w 1221405"/>
                <a:gd name="connsiteY1" fmla="*/ 80667 h 1747021"/>
                <a:gd name="connsiteX2" fmla="*/ 576722 w 1221405"/>
                <a:gd name="connsiteY2" fmla="*/ 107881 h 1747021"/>
                <a:gd name="connsiteX3" fmla="*/ 478750 w 1221405"/>
                <a:gd name="connsiteY3" fmla="*/ 162310 h 1747021"/>
                <a:gd name="connsiteX4" fmla="*/ 413436 w 1221405"/>
                <a:gd name="connsiteY4" fmla="*/ 233067 h 1747021"/>
                <a:gd name="connsiteX5" fmla="*/ 380779 w 1221405"/>
                <a:gd name="connsiteY5" fmla="*/ 325595 h 1747021"/>
                <a:gd name="connsiteX6" fmla="*/ 375336 w 1221405"/>
                <a:gd name="connsiteY6" fmla="*/ 412681 h 1747021"/>
                <a:gd name="connsiteX7" fmla="*/ 375336 w 1221405"/>
                <a:gd name="connsiteY7" fmla="*/ 483438 h 1747021"/>
                <a:gd name="connsiteX8" fmla="*/ 402550 w 1221405"/>
                <a:gd name="connsiteY8" fmla="*/ 559638 h 1747021"/>
                <a:gd name="connsiteX9" fmla="*/ 446093 w 1221405"/>
                <a:gd name="connsiteY9" fmla="*/ 630395 h 1747021"/>
                <a:gd name="connsiteX10" fmla="*/ 544065 w 1221405"/>
                <a:gd name="connsiteY10" fmla="*/ 717481 h 1747021"/>
                <a:gd name="connsiteX11" fmla="*/ 647479 w 1221405"/>
                <a:gd name="connsiteY11" fmla="*/ 744695 h 1747021"/>
                <a:gd name="connsiteX12" fmla="*/ 750893 w 1221405"/>
                <a:gd name="connsiteY12" fmla="*/ 771910 h 1747021"/>
                <a:gd name="connsiteX13" fmla="*/ 933806 w 1221405"/>
                <a:gd name="connsiteY13" fmla="*/ 791674 h 1747021"/>
                <a:gd name="connsiteX14" fmla="*/ 1077739 w 1221405"/>
                <a:gd name="connsiteY14" fmla="*/ 812441 h 1747021"/>
                <a:gd name="connsiteX15" fmla="*/ 1208094 w 1221405"/>
                <a:gd name="connsiteY15" fmla="*/ 799124 h 1747021"/>
                <a:gd name="connsiteX16" fmla="*/ 1186322 w 1221405"/>
                <a:gd name="connsiteY16" fmla="*/ 880767 h 1747021"/>
                <a:gd name="connsiteX17" fmla="*/ 935950 w 1221405"/>
                <a:gd name="connsiteY17" fmla="*/ 1354295 h 1747021"/>
                <a:gd name="connsiteX18" fmla="*/ 446093 w 1221405"/>
                <a:gd name="connsiteY18" fmla="*/ 1691753 h 1747021"/>
                <a:gd name="connsiteX19" fmla="*/ 16108 w 1221405"/>
                <a:gd name="connsiteY19" fmla="*/ 145981 h 1747021"/>
                <a:gd name="connsiteX20" fmla="*/ 1044808 w 1221405"/>
                <a:gd name="connsiteY20" fmla="*/ 58895 h 1747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1405" h="1747021">
                  <a:moveTo>
                    <a:pt x="1044808" y="58895"/>
                  </a:moveTo>
                  <a:cubicBezTo>
                    <a:pt x="1151851" y="48009"/>
                    <a:pt x="736379" y="72503"/>
                    <a:pt x="658365" y="80667"/>
                  </a:cubicBezTo>
                  <a:cubicBezTo>
                    <a:pt x="580351" y="88831"/>
                    <a:pt x="606658" y="94274"/>
                    <a:pt x="576722" y="107881"/>
                  </a:cubicBezTo>
                  <a:cubicBezTo>
                    <a:pt x="546786" y="121488"/>
                    <a:pt x="505964" y="141446"/>
                    <a:pt x="478750" y="162310"/>
                  </a:cubicBezTo>
                  <a:cubicBezTo>
                    <a:pt x="451536" y="183174"/>
                    <a:pt x="429764" y="205853"/>
                    <a:pt x="413436" y="233067"/>
                  </a:cubicBezTo>
                  <a:cubicBezTo>
                    <a:pt x="397108" y="260281"/>
                    <a:pt x="387129" y="295659"/>
                    <a:pt x="380779" y="325595"/>
                  </a:cubicBezTo>
                  <a:cubicBezTo>
                    <a:pt x="374429" y="355531"/>
                    <a:pt x="376243" y="386374"/>
                    <a:pt x="375336" y="412681"/>
                  </a:cubicBezTo>
                  <a:cubicBezTo>
                    <a:pt x="374429" y="438988"/>
                    <a:pt x="370800" y="458945"/>
                    <a:pt x="375336" y="483438"/>
                  </a:cubicBezTo>
                  <a:cubicBezTo>
                    <a:pt x="379872" y="507931"/>
                    <a:pt x="390757" y="535145"/>
                    <a:pt x="402550" y="559638"/>
                  </a:cubicBezTo>
                  <a:cubicBezTo>
                    <a:pt x="414343" y="584131"/>
                    <a:pt x="422507" y="604088"/>
                    <a:pt x="446093" y="630395"/>
                  </a:cubicBezTo>
                  <a:cubicBezTo>
                    <a:pt x="469679" y="656702"/>
                    <a:pt x="510501" y="698431"/>
                    <a:pt x="544065" y="717481"/>
                  </a:cubicBezTo>
                  <a:cubicBezTo>
                    <a:pt x="577629" y="736531"/>
                    <a:pt x="647479" y="744695"/>
                    <a:pt x="647479" y="744695"/>
                  </a:cubicBezTo>
                  <a:cubicBezTo>
                    <a:pt x="681950" y="753767"/>
                    <a:pt x="703172" y="764080"/>
                    <a:pt x="750893" y="771910"/>
                  </a:cubicBezTo>
                  <a:cubicBezTo>
                    <a:pt x="798614" y="779740"/>
                    <a:pt x="879332" y="784919"/>
                    <a:pt x="933806" y="791674"/>
                  </a:cubicBezTo>
                  <a:cubicBezTo>
                    <a:pt x="988280" y="798429"/>
                    <a:pt x="1032024" y="811199"/>
                    <a:pt x="1077739" y="812441"/>
                  </a:cubicBezTo>
                  <a:cubicBezTo>
                    <a:pt x="1123454" y="813683"/>
                    <a:pt x="1189997" y="787736"/>
                    <a:pt x="1208094" y="799124"/>
                  </a:cubicBezTo>
                  <a:cubicBezTo>
                    <a:pt x="1226191" y="810512"/>
                    <a:pt x="1231679" y="788238"/>
                    <a:pt x="1186322" y="880767"/>
                  </a:cubicBezTo>
                  <a:cubicBezTo>
                    <a:pt x="1140965" y="973296"/>
                    <a:pt x="1059321" y="1219131"/>
                    <a:pt x="935950" y="1354295"/>
                  </a:cubicBezTo>
                  <a:cubicBezTo>
                    <a:pt x="812579" y="1489459"/>
                    <a:pt x="599400" y="1893139"/>
                    <a:pt x="446093" y="1691753"/>
                  </a:cubicBezTo>
                  <a:cubicBezTo>
                    <a:pt x="292786" y="1490367"/>
                    <a:pt x="-81863" y="419938"/>
                    <a:pt x="16108" y="145981"/>
                  </a:cubicBezTo>
                  <a:cubicBezTo>
                    <a:pt x="114079" y="-127976"/>
                    <a:pt x="937765" y="69781"/>
                    <a:pt x="1044808" y="58895"/>
                  </a:cubicBezTo>
                  <a:close/>
                </a:path>
              </a:pathLst>
            </a:custGeom>
            <a:blipFill dpi="0" rotWithShape="0">
              <a:blip r:embed="rId8"/>
              <a:srcRect/>
              <a:stretch>
                <a:fillRect l="-28000" t="-58000" r="-50000" b="-42000"/>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87" name="Freeform 86">
              <a:extLst>
                <a:ext uri="{FF2B5EF4-FFF2-40B4-BE49-F238E27FC236}">
                  <a16:creationId xmlns:a16="http://schemas.microsoft.com/office/drawing/2014/main" id="{06E352AE-8D11-6B4A-98AE-CDE918D53A97}"/>
                </a:ext>
              </a:extLst>
            </p:cNvPr>
            <p:cNvSpPr/>
            <p:nvPr/>
          </p:nvSpPr>
          <p:spPr>
            <a:xfrm>
              <a:off x="8230469" y="6274049"/>
              <a:ext cx="743189" cy="1074684"/>
            </a:xfrm>
            <a:custGeom>
              <a:avLst/>
              <a:gdLst>
                <a:gd name="connsiteX0" fmla="*/ 1044808 w 1228694"/>
                <a:gd name="connsiteY0" fmla="*/ 58895 h 1747021"/>
                <a:gd name="connsiteX1" fmla="*/ 658365 w 1228694"/>
                <a:gd name="connsiteY1" fmla="*/ 80667 h 1747021"/>
                <a:gd name="connsiteX2" fmla="*/ 576722 w 1228694"/>
                <a:gd name="connsiteY2" fmla="*/ 107881 h 1747021"/>
                <a:gd name="connsiteX3" fmla="*/ 478750 w 1228694"/>
                <a:gd name="connsiteY3" fmla="*/ 162310 h 1747021"/>
                <a:gd name="connsiteX4" fmla="*/ 413436 w 1228694"/>
                <a:gd name="connsiteY4" fmla="*/ 233067 h 1747021"/>
                <a:gd name="connsiteX5" fmla="*/ 380779 w 1228694"/>
                <a:gd name="connsiteY5" fmla="*/ 325595 h 1747021"/>
                <a:gd name="connsiteX6" fmla="*/ 375336 w 1228694"/>
                <a:gd name="connsiteY6" fmla="*/ 412681 h 1747021"/>
                <a:gd name="connsiteX7" fmla="*/ 375336 w 1228694"/>
                <a:gd name="connsiteY7" fmla="*/ 483438 h 1747021"/>
                <a:gd name="connsiteX8" fmla="*/ 402550 w 1228694"/>
                <a:gd name="connsiteY8" fmla="*/ 559638 h 1747021"/>
                <a:gd name="connsiteX9" fmla="*/ 446093 w 1228694"/>
                <a:gd name="connsiteY9" fmla="*/ 630395 h 1747021"/>
                <a:gd name="connsiteX10" fmla="*/ 544065 w 1228694"/>
                <a:gd name="connsiteY10" fmla="*/ 717481 h 1747021"/>
                <a:gd name="connsiteX11" fmla="*/ 647479 w 1228694"/>
                <a:gd name="connsiteY11" fmla="*/ 744695 h 1747021"/>
                <a:gd name="connsiteX12" fmla="*/ 750893 w 1228694"/>
                <a:gd name="connsiteY12" fmla="*/ 771910 h 1747021"/>
                <a:gd name="connsiteX13" fmla="*/ 995822 w 1228694"/>
                <a:gd name="connsiteY13" fmla="*/ 761024 h 1747021"/>
                <a:gd name="connsiteX14" fmla="*/ 1082908 w 1228694"/>
                <a:gd name="connsiteY14" fmla="*/ 766467 h 1747021"/>
                <a:gd name="connsiteX15" fmla="*/ 1218979 w 1228694"/>
                <a:gd name="connsiteY15" fmla="*/ 766467 h 1747021"/>
                <a:gd name="connsiteX16" fmla="*/ 1186322 w 1228694"/>
                <a:gd name="connsiteY16" fmla="*/ 880767 h 1747021"/>
                <a:gd name="connsiteX17" fmla="*/ 935950 w 1228694"/>
                <a:gd name="connsiteY17" fmla="*/ 1354295 h 1747021"/>
                <a:gd name="connsiteX18" fmla="*/ 446093 w 1228694"/>
                <a:gd name="connsiteY18" fmla="*/ 1691753 h 1747021"/>
                <a:gd name="connsiteX19" fmla="*/ 16108 w 1228694"/>
                <a:gd name="connsiteY19" fmla="*/ 145981 h 1747021"/>
                <a:gd name="connsiteX20" fmla="*/ 1044808 w 1228694"/>
                <a:gd name="connsiteY20" fmla="*/ 58895 h 1747021"/>
                <a:gd name="connsiteX0" fmla="*/ 1044808 w 1221046"/>
                <a:gd name="connsiteY0" fmla="*/ 58895 h 1747021"/>
                <a:gd name="connsiteX1" fmla="*/ 658365 w 1221046"/>
                <a:gd name="connsiteY1" fmla="*/ 80667 h 1747021"/>
                <a:gd name="connsiteX2" fmla="*/ 576722 w 1221046"/>
                <a:gd name="connsiteY2" fmla="*/ 107881 h 1747021"/>
                <a:gd name="connsiteX3" fmla="*/ 478750 w 1221046"/>
                <a:gd name="connsiteY3" fmla="*/ 162310 h 1747021"/>
                <a:gd name="connsiteX4" fmla="*/ 413436 w 1221046"/>
                <a:gd name="connsiteY4" fmla="*/ 233067 h 1747021"/>
                <a:gd name="connsiteX5" fmla="*/ 380779 w 1221046"/>
                <a:gd name="connsiteY5" fmla="*/ 325595 h 1747021"/>
                <a:gd name="connsiteX6" fmla="*/ 375336 w 1221046"/>
                <a:gd name="connsiteY6" fmla="*/ 412681 h 1747021"/>
                <a:gd name="connsiteX7" fmla="*/ 375336 w 1221046"/>
                <a:gd name="connsiteY7" fmla="*/ 483438 h 1747021"/>
                <a:gd name="connsiteX8" fmla="*/ 402550 w 1221046"/>
                <a:gd name="connsiteY8" fmla="*/ 559638 h 1747021"/>
                <a:gd name="connsiteX9" fmla="*/ 446093 w 1221046"/>
                <a:gd name="connsiteY9" fmla="*/ 630395 h 1747021"/>
                <a:gd name="connsiteX10" fmla="*/ 544065 w 1221046"/>
                <a:gd name="connsiteY10" fmla="*/ 717481 h 1747021"/>
                <a:gd name="connsiteX11" fmla="*/ 647479 w 1221046"/>
                <a:gd name="connsiteY11" fmla="*/ 744695 h 1747021"/>
                <a:gd name="connsiteX12" fmla="*/ 750893 w 1221046"/>
                <a:gd name="connsiteY12" fmla="*/ 771910 h 1747021"/>
                <a:gd name="connsiteX13" fmla="*/ 995822 w 1221046"/>
                <a:gd name="connsiteY13" fmla="*/ 761024 h 1747021"/>
                <a:gd name="connsiteX14" fmla="*/ 1082908 w 1221046"/>
                <a:gd name="connsiteY14" fmla="*/ 766467 h 1747021"/>
                <a:gd name="connsiteX15" fmla="*/ 1208094 w 1221046"/>
                <a:gd name="connsiteY15" fmla="*/ 799124 h 1747021"/>
                <a:gd name="connsiteX16" fmla="*/ 1186322 w 1221046"/>
                <a:gd name="connsiteY16" fmla="*/ 880767 h 1747021"/>
                <a:gd name="connsiteX17" fmla="*/ 935950 w 1221046"/>
                <a:gd name="connsiteY17" fmla="*/ 1354295 h 1747021"/>
                <a:gd name="connsiteX18" fmla="*/ 446093 w 1221046"/>
                <a:gd name="connsiteY18" fmla="*/ 1691753 h 1747021"/>
                <a:gd name="connsiteX19" fmla="*/ 16108 w 1221046"/>
                <a:gd name="connsiteY19" fmla="*/ 145981 h 1747021"/>
                <a:gd name="connsiteX20" fmla="*/ 1044808 w 1221046"/>
                <a:gd name="connsiteY20" fmla="*/ 58895 h 1747021"/>
                <a:gd name="connsiteX0" fmla="*/ 1044808 w 1221405"/>
                <a:gd name="connsiteY0" fmla="*/ 58895 h 1747021"/>
                <a:gd name="connsiteX1" fmla="*/ 658365 w 1221405"/>
                <a:gd name="connsiteY1" fmla="*/ 80667 h 1747021"/>
                <a:gd name="connsiteX2" fmla="*/ 576722 w 1221405"/>
                <a:gd name="connsiteY2" fmla="*/ 107881 h 1747021"/>
                <a:gd name="connsiteX3" fmla="*/ 478750 w 1221405"/>
                <a:gd name="connsiteY3" fmla="*/ 162310 h 1747021"/>
                <a:gd name="connsiteX4" fmla="*/ 413436 w 1221405"/>
                <a:gd name="connsiteY4" fmla="*/ 233067 h 1747021"/>
                <a:gd name="connsiteX5" fmla="*/ 380779 w 1221405"/>
                <a:gd name="connsiteY5" fmla="*/ 325595 h 1747021"/>
                <a:gd name="connsiteX6" fmla="*/ 375336 w 1221405"/>
                <a:gd name="connsiteY6" fmla="*/ 412681 h 1747021"/>
                <a:gd name="connsiteX7" fmla="*/ 375336 w 1221405"/>
                <a:gd name="connsiteY7" fmla="*/ 483438 h 1747021"/>
                <a:gd name="connsiteX8" fmla="*/ 402550 w 1221405"/>
                <a:gd name="connsiteY8" fmla="*/ 559638 h 1747021"/>
                <a:gd name="connsiteX9" fmla="*/ 446093 w 1221405"/>
                <a:gd name="connsiteY9" fmla="*/ 630395 h 1747021"/>
                <a:gd name="connsiteX10" fmla="*/ 544065 w 1221405"/>
                <a:gd name="connsiteY10" fmla="*/ 717481 h 1747021"/>
                <a:gd name="connsiteX11" fmla="*/ 647479 w 1221405"/>
                <a:gd name="connsiteY11" fmla="*/ 744695 h 1747021"/>
                <a:gd name="connsiteX12" fmla="*/ 750893 w 1221405"/>
                <a:gd name="connsiteY12" fmla="*/ 771910 h 1747021"/>
                <a:gd name="connsiteX13" fmla="*/ 995822 w 1221405"/>
                <a:gd name="connsiteY13" fmla="*/ 761024 h 1747021"/>
                <a:gd name="connsiteX14" fmla="*/ 1077739 w 1221405"/>
                <a:gd name="connsiteY14" fmla="*/ 812441 h 1747021"/>
                <a:gd name="connsiteX15" fmla="*/ 1208094 w 1221405"/>
                <a:gd name="connsiteY15" fmla="*/ 799124 h 1747021"/>
                <a:gd name="connsiteX16" fmla="*/ 1186322 w 1221405"/>
                <a:gd name="connsiteY16" fmla="*/ 880767 h 1747021"/>
                <a:gd name="connsiteX17" fmla="*/ 935950 w 1221405"/>
                <a:gd name="connsiteY17" fmla="*/ 1354295 h 1747021"/>
                <a:gd name="connsiteX18" fmla="*/ 446093 w 1221405"/>
                <a:gd name="connsiteY18" fmla="*/ 1691753 h 1747021"/>
                <a:gd name="connsiteX19" fmla="*/ 16108 w 1221405"/>
                <a:gd name="connsiteY19" fmla="*/ 145981 h 1747021"/>
                <a:gd name="connsiteX20" fmla="*/ 1044808 w 1221405"/>
                <a:gd name="connsiteY20" fmla="*/ 58895 h 1747021"/>
                <a:gd name="connsiteX0" fmla="*/ 1044808 w 1221405"/>
                <a:gd name="connsiteY0" fmla="*/ 58895 h 1747021"/>
                <a:gd name="connsiteX1" fmla="*/ 658365 w 1221405"/>
                <a:gd name="connsiteY1" fmla="*/ 80667 h 1747021"/>
                <a:gd name="connsiteX2" fmla="*/ 576722 w 1221405"/>
                <a:gd name="connsiteY2" fmla="*/ 107881 h 1747021"/>
                <a:gd name="connsiteX3" fmla="*/ 478750 w 1221405"/>
                <a:gd name="connsiteY3" fmla="*/ 162310 h 1747021"/>
                <a:gd name="connsiteX4" fmla="*/ 413436 w 1221405"/>
                <a:gd name="connsiteY4" fmla="*/ 233067 h 1747021"/>
                <a:gd name="connsiteX5" fmla="*/ 380779 w 1221405"/>
                <a:gd name="connsiteY5" fmla="*/ 325595 h 1747021"/>
                <a:gd name="connsiteX6" fmla="*/ 375336 w 1221405"/>
                <a:gd name="connsiteY6" fmla="*/ 412681 h 1747021"/>
                <a:gd name="connsiteX7" fmla="*/ 375336 w 1221405"/>
                <a:gd name="connsiteY7" fmla="*/ 483438 h 1747021"/>
                <a:gd name="connsiteX8" fmla="*/ 402550 w 1221405"/>
                <a:gd name="connsiteY8" fmla="*/ 559638 h 1747021"/>
                <a:gd name="connsiteX9" fmla="*/ 446093 w 1221405"/>
                <a:gd name="connsiteY9" fmla="*/ 630395 h 1747021"/>
                <a:gd name="connsiteX10" fmla="*/ 544065 w 1221405"/>
                <a:gd name="connsiteY10" fmla="*/ 717481 h 1747021"/>
                <a:gd name="connsiteX11" fmla="*/ 647479 w 1221405"/>
                <a:gd name="connsiteY11" fmla="*/ 744695 h 1747021"/>
                <a:gd name="connsiteX12" fmla="*/ 750893 w 1221405"/>
                <a:gd name="connsiteY12" fmla="*/ 771910 h 1747021"/>
                <a:gd name="connsiteX13" fmla="*/ 933806 w 1221405"/>
                <a:gd name="connsiteY13" fmla="*/ 791674 h 1747021"/>
                <a:gd name="connsiteX14" fmla="*/ 1077739 w 1221405"/>
                <a:gd name="connsiteY14" fmla="*/ 812441 h 1747021"/>
                <a:gd name="connsiteX15" fmla="*/ 1208094 w 1221405"/>
                <a:gd name="connsiteY15" fmla="*/ 799124 h 1747021"/>
                <a:gd name="connsiteX16" fmla="*/ 1186322 w 1221405"/>
                <a:gd name="connsiteY16" fmla="*/ 880767 h 1747021"/>
                <a:gd name="connsiteX17" fmla="*/ 935950 w 1221405"/>
                <a:gd name="connsiteY17" fmla="*/ 1354295 h 1747021"/>
                <a:gd name="connsiteX18" fmla="*/ 446093 w 1221405"/>
                <a:gd name="connsiteY18" fmla="*/ 1691753 h 1747021"/>
                <a:gd name="connsiteX19" fmla="*/ 16108 w 1221405"/>
                <a:gd name="connsiteY19" fmla="*/ 145981 h 1747021"/>
                <a:gd name="connsiteX20" fmla="*/ 1044808 w 1221405"/>
                <a:gd name="connsiteY20" fmla="*/ 58895 h 1747021"/>
                <a:gd name="connsiteX0" fmla="*/ 1044808 w 1221766"/>
                <a:gd name="connsiteY0" fmla="*/ 58895 h 1747021"/>
                <a:gd name="connsiteX1" fmla="*/ 658365 w 1221766"/>
                <a:gd name="connsiteY1" fmla="*/ 80667 h 1747021"/>
                <a:gd name="connsiteX2" fmla="*/ 576722 w 1221766"/>
                <a:gd name="connsiteY2" fmla="*/ 107881 h 1747021"/>
                <a:gd name="connsiteX3" fmla="*/ 478750 w 1221766"/>
                <a:gd name="connsiteY3" fmla="*/ 162310 h 1747021"/>
                <a:gd name="connsiteX4" fmla="*/ 413436 w 1221766"/>
                <a:gd name="connsiteY4" fmla="*/ 233067 h 1747021"/>
                <a:gd name="connsiteX5" fmla="*/ 380779 w 1221766"/>
                <a:gd name="connsiteY5" fmla="*/ 325595 h 1747021"/>
                <a:gd name="connsiteX6" fmla="*/ 375336 w 1221766"/>
                <a:gd name="connsiteY6" fmla="*/ 412681 h 1747021"/>
                <a:gd name="connsiteX7" fmla="*/ 375336 w 1221766"/>
                <a:gd name="connsiteY7" fmla="*/ 483438 h 1747021"/>
                <a:gd name="connsiteX8" fmla="*/ 402550 w 1221766"/>
                <a:gd name="connsiteY8" fmla="*/ 559638 h 1747021"/>
                <a:gd name="connsiteX9" fmla="*/ 446093 w 1221766"/>
                <a:gd name="connsiteY9" fmla="*/ 630395 h 1747021"/>
                <a:gd name="connsiteX10" fmla="*/ 544065 w 1221766"/>
                <a:gd name="connsiteY10" fmla="*/ 717481 h 1747021"/>
                <a:gd name="connsiteX11" fmla="*/ 647479 w 1221766"/>
                <a:gd name="connsiteY11" fmla="*/ 744695 h 1747021"/>
                <a:gd name="connsiteX12" fmla="*/ 750893 w 1221766"/>
                <a:gd name="connsiteY12" fmla="*/ 771910 h 1747021"/>
                <a:gd name="connsiteX13" fmla="*/ 933806 w 1221766"/>
                <a:gd name="connsiteY13" fmla="*/ 791674 h 1747021"/>
                <a:gd name="connsiteX14" fmla="*/ 1072570 w 1221766"/>
                <a:gd name="connsiteY14" fmla="*/ 746034 h 1747021"/>
                <a:gd name="connsiteX15" fmla="*/ 1208094 w 1221766"/>
                <a:gd name="connsiteY15" fmla="*/ 799124 h 1747021"/>
                <a:gd name="connsiteX16" fmla="*/ 1186322 w 1221766"/>
                <a:gd name="connsiteY16" fmla="*/ 880767 h 1747021"/>
                <a:gd name="connsiteX17" fmla="*/ 935950 w 1221766"/>
                <a:gd name="connsiteY17" fmla="*/ 1354295 h 1747021"/>
                <a:gd name="connsiteX18" fmla="*/ 446093 w 1221766"/>
                <a:gd name="connsiteY18" fmla="*/ 1691753 h 1747021"/>
                <a:gd name="connsiteX19" fmla="*/ 16108 w 1221766"/>
                <a:gd name="connsiteY19" fmla="*/ 145981 h 1747021"/>
                <a:gd name="connsiteX20" fmla="*/ 1044808 w 1221766"/>
                <a:gd name="connsiteY20" fmla="*/ 58895 h 1747021"/>
                <a:gd name="connsiteX0" fmla="*/ 1044808 w 1221766"/>
                <a:gd name="connsiteY0" fmla="*/ 58895 h 1747021"/>
                <a:gd name="connsiteX1" fmla="*/ 658365 w 1221766"/>
                <a:gd name="connsiteY1" fmla="*/ 80667 h 1747021"/>
                <a:gd name="connsiteX2" fmla="*/ 576722 w 1221766"/>
                <a:gd name="connsiteY2" fmla="*/ 107881 h 1747021"/>
                <a:gd name="connsiteX3" fmla="*/ 478750 w 1221766"/>
                <a:gd name="connsiteY3" fmla="*/ 162310 h 1747021"/>
                <a:gd name="connsiteX4" fmla="*/ 413436 w 1221766"/>
                <a:gd name="connsiteY4" fmla="*/ 233067 h 1747021"/>
                <a:gd name="connsiteX5" fmla="*/ 380779 w 1221766"/>
                <a:gd name="connsiteY5" fmla="*/ 325595 h 1747021"/>
                <a:gd name="connsiteX6" fmla="*/ 375336 w 1221766"/>
                <a:gd name="connsiteY6" fmla="*/ 412681 h 1747021"/>
                <a:gd name="connsiteX7" fmla="*/ 375336 w 1221766"/>
                <a:gd name="connsiteY7" fmla="*/ 483438 h 1747021"/>
                <a:gd name="connsiteX8" fmla="*/ 402550 w 1221766"/>
                <a:gd name="connsiteY8" fmla="*/ 559638 h 1747021"/>
                <a:gd name="connsiteX9" fmla="*/ 446093 w 1221766"/>
                <a:gd name="connsiteY9" fmla="*/ 630395 h 1747021"/>
                <a:gd name="connsiteX10" fmla="*/ 544065 w 1221766"/>
                <a:gd name="connsiteY10" fmla="*/ 717481 h 1747021"/>
                <a:gd name="connsiteX11" fmla="*/ 647479 w 1221766"/>
                <a:gd name="connsiteY11" fmla="*/ 744695 h 1747021"/>
                <a:gd name="connsiteX12" fmla="*/ 750893 w 1221766"/>
                <a:gd name="connsiteY12" fmla="*/ 771910 h 1747021"/>
                <a:gd name="connsiteX13" fmla="*/ 933806 w 1221766"/>
                <a:gd name="connsiteY13" fmla="*/ 791674 h 1747021"/>
                <a:gd name="connsiteX14" fmla="*/ 1072570 w 1221766"/>
                <a:gd name="connsiteY14" fmla="*/ 746034 h 1747021"/>
                <a:gd name="connsiteX15" fmla="*/ 1208094 w 1221766"/>
                <a:gd name="connsiteY15" fmla="*/ 753149 h 1747021"/>
                <a:gd name="connsiteX16" fmla="*/ 1186322 w 1221766"/>
                <a:gd name="connsiteY16" fmla="*/ 880767 h 1747021"/>
                <a:gd name="connsiteX17" fmla="*/ 935950 w 1221766"/>
                <a:gd name="connsiteY17" fmla="*/ 1354295 h 1747021"/>
                <a:gd name="connsiteX18" fmla="*/ 446093 w 1221766"/>
                <a:gd name="connsiteY18" fmla="*/ 1691753 h 1747021"/>
                <a:gd name="connsiteX19" fmla="*/ 16108 w 1221766"/>
                <a:gd name="connsiteY19" fmla="*/ 145981 h 1747021"/>
                <a:gd name="connsiteX20" fmla="*/ 1044808 w 1221766"/>
                <a:gd name="connsiteY20" fmla="*/ 58895 h 1747021"/>
                <a:gd name="connsiteX0" fmla="*/ 1044808 w 1221766"/>
                <a:gd name="connsiteY0" fmla="*/ 58895 h 1747021"/>
                <a:gd name="connsiteX1" fmla="*/ 658365 w 1221766"/>
                <a:gd name="connsiteY1" fmla="*/ 80667 h 1747021"/>
                <a:gd name="connsiteX2" fmla="*/ 576722 w 1221766"/>
                <a:gd name="connsiteY2" fmla="*/ 107881 h 1747021"/>
                <a:gd name="connsiteX3" fmla="*/ 478750 w 1221766"/>
                <a:gd name="connsiteY3" fmla="*/ 162310 h 1747021"/>
                <a:gd name="connsiteX4" fmla="*/ 413436 w 1221766"/>
                <a:gd name="connsiteY4" fmla="*/ 233067 h 1747021"/>
                <a:gd name="connsiteX5" fmla="*/ 380779 w 1221766"/>
                <a:gd name="connsiteY5" fmla="*/ 325595 h 1747021"/>
                <a:gd name="connsiteX6" fmla="*/ 375336 w 1221766"/>
                <a:gd name="connsiteY6" fmla="*/ 412681 h 1747021"/>
                <a:gd name="connsiteX7" fmla="*/ 375336 w 1221766"/>
                <a:gd name="connsiteY7" fmla="*/ 483438 h 1747021"/>
                <a:gd name="connsiteX8" fmla="*/ 402550 w 1221766"/>
                <a:gd name="connsiteY8" fmla="*/ 559638 h 1747021"/>
                <a:gd name="connsiteX9" fmla="*/ 446093 w 1221766"/>
                <a:gd name="connsiteY9" fmla="*/ 630395 h 1747021"/>
                <a:gd name="connsiteX10" fmla="*/ 544065 w 1221766"/>
                <a:gd name="connsiteY10" fmla="*/ 717481 h 1747021"/>
                <a:gd name="connsiteX11" fmla="*/ 647479 w 1221766"/>
                <a:gd name="connsiteY11" fmla="*/ 744695 h 1747021"/>
                <a:gd name="connsiteX12" fmla="*/ 750893 w 1221766"/>
                <a:gd name="connsiteY12" fmla="*/ 771910 h 1747021"/>
                <a:gd name="connsiteX13" fmla="*/ 902797 w 1221766"/>
                <a:gd name="connsiteY13" fmla="*/ 745699 h 1747021"/>
                <a:gd name="connsiteX14" fmla="*/ 1072570 w 1221766"/>
                <a:gd name="connsiteY14" fmla="*/ 746034 h 1747021"/>
                <a:gd name="connsiteX15" fmla="*/ 1208094 w 1221766"/>
                <a:gd name="connsiteY15" fmla="*/ 753149 h 1747021"/>
                <a:gd name="connsiteX16" fmla="*/ 1186322 w 1221766"/>
                <a:gd name="connsiteY16" fmla="*/ 880767 h 1747021"/>
                <a:gd name="connsiteX17" fmla="*/ 935950 w 1221766"/>
                <a:gd name="connsiteY17" fmla="*/ 1354295 h 1747021"/>
                <a:gd name="connsiteX18" fmla="*/ 446093 w 1221766"/>
                <a:gd name="connsiteY18" fmla="*/ 1691753 h 1747021"/>
                <a:gd name="connsiteX19" fmla="*/ 16108 w 1221766"/>
                <a:gd name="connsiteY19" fmla="*/ 145981 h 1747021"/>
                <a:gd name="connsiteX20" fmla="*/ 1044808 w 1221766"/>
                <a:gd name="connsiteY20" fmla="*/ 58895 h 1747021"/>
                <a:gd name="connsiteX0" fmla="*/ 1044808 w 1221766"/>
                <a:gd name="connsiteY0" fmla="*/ 58895 h 1747021"/>
                <a:gd name="connsiteX1" fmla="*/ 658365 w 1221766"/>
                <a:gd name="connsiteY1" fmla="*/ 80667 h 1747021"/>
                <a:gd name="connsiteX2" fmla="*/ 576722 w 1221766"/>
                <a:gd name="connsiteY2" fmla="*/ 107881 h 1747021"/>
                <a:gd name="connsiteX3" fmla="*/ 478750 w 1221766"/>
                <a:gd name="connsiteY3" fmla="*/ 162310 h 1747021"/>
                <a:gd name="connsiteX4" fmla="*/ 413436 w 1221766"/>
                <a:gd name="connsiteY4" fmla="*/ 233067 h 1747021"/>
                <a:gd name="connsiteX5" fmla="*/ 380779 w 1221766"/>
                <a:gd name="connsiteY5" fmla="*/ 325595 h 1747021"/>
                <a:gd name="connsiteX6" fmla="*/ 375336 w 1221766"/>
                <a:gd name="connsiteY6" fmla="*/ 412681 h 1747021"/>
                <a:gd name="connsiteX7" fmla="*/ 375336 w 1221766"/>
                <a:gd name="connsiteY7" fmla="*/ 483438 h 1747021"/>
                <a:gd name="connsiteX8" fmla="*/ 402550 w 1221766"/>
                <a:gd name="connsiteY8" fmla="*/ 559638 h 1747021"/>
                <a:gd name="connsiteX9" fmla="*/ 446093 w 1221766"/>
                <a:gd name="connsiteY9" fmla="*/ 630395 h 1747021"/>
                <a:gd name="connsiteX10" fmla="*/ 544065 w 1221766"/>
                <a:gd name="connsiteY10" fmla="*/ 717481 h 1747021"/>
                <a:gd name="connsiteX11" fmla="*/ 647479 w 1221766"/>
                <a:gd name="connsiteY11" fmla="*/ 744695 h 1747021"/>
                <a:gd name="connsiteX12" fmla="*/ 750893 w 1221766"/>
                <a:gd name="connsiteY12" fmla="*/ 746368 h 1747021"/>
                <a:gd name="connsiteX13" fmla="*/ 902797 w 1221766"/>
                <a:gd name="connsiteY13" fmla="*/ 745699 h 1747021"/>
                <a:gd name="connsiteX14" fmla="*/ 1072570 w 1221766"/>
                <a:gd name="connsiteY14" fmla="*/ 746034 h 1747021"/>
                <a:gd name="connsiteX15" fmla="*/ 1208094 w 1221766"/>
                <a:gd name="connsiteY15" fmla="*/ 753149 h 1747021"/>
                <a:gd name="connsiteX16" fmla="*/ 1186322 w 1221766"/>
                <a:gd name="connsiteY16" fmla="*/ 880767 h 1747021"/>
                <a:gd name="connsiteX17" fmla="*/ 935950 w 1221766"/>
                <a:gd name="connsiteY17" fmla="*/ 1354295 h 1747021"/>
                <a:gd name="connsiteX18" fmla="*/ 446093 w 1221766"/>
                <a:gd name="connsiteY18" fmla="*/ 1691753 h 1747021"/>
                <a:gd name="connsiteX19" fmla="*/ 16108 w 1221766"/>
                <a:gd name="connsiteY19" fmla="*/ 145981 h 1747021"/>
                <a:gd name="connsiteX20" fmla="*/ 1044808 w 1221766"/>
                <a:gd name="connsiteY20" fmla="*/ 58895 h 1747021"/>
                <a:gd name="connsiteX0" fmla="*/ 1044808 w 1221766"/>
                <a:gd name="connsiteY0" fmla="*/ 58895 h 1747021"/>
                <a:gd name="connsiteX1" fmla="*/ 658365 w 1221766"/>
                <a:gd name="connsiteY1" fmla="*/ 80667 h 1747021"/>
                <a:gd name="connsiteX2" fmla="*/ 576722 w 1221766"/>
                <a:gd name="connsiteY2" fmla="*/ 107881 h 1747021"/>
                <a:gd name="connsiteX3" fmla="*/ 478750 w 1221766"/>
                <a:gd name="connsiteY3" fmla="*/ 162310 h 1747021"/>
                <a:gd name="connsiteX4" fmla="*/ 413436 w 1221766"/>
                <a:gd name="connsiteY4" fmla="*/ 233067 h 1747021"/>
                <a:gd name="connsiteX5" fmla="*/ 380779 w 1221766"/>
                <a:gd name="connsiteY5" fmla="*/ 325595 h 1747021"/>
                <a:gd name="connsiteX6" fmla="*/ 375336 w 1221766"/>
                <a:gd name="connsiteY6" fmla="*/ 412681 h 1747021"/>
                <a:gd name="connsiteX7" fmla="*/ 375336 w 1221766"/>
                <a:gd name="connsiteY7" fmla="*/ 483438 h 1747021"/>
                <a:gd name="connsiteX8" fmla="*/ 402550 w 1221766"/>
                <a:gd name="connsiteY8" fmla="*/ 559638 h 1747021"/>
                <a:gd name="connsiteX9" fmla="*/ 446093 w 1221766"/>
                <a:gd name="connsiteY9" fmla="*/ 630395 h 1747021"/>
                <a:gd name="connsiteX10" fmla="*/ 544065 w 1221766"/>
                <a:gd name="connsiteY10" fmla="*/ 717481 h 1747021"/>
                <a:gd name="connsiteX11" fmla="*/ 642311 w 1221766"/>
                <a:gd name="connsiteY11" fmla="*/ 724261 h 1747021"/>
                <a:gd name="connsiteX12" fmla="*/ 750893 w 1221766"/>
                <a:gd name="connsiteY12" fmla="*/ 746368 h 1747021"/>
                <a:gd name="connsiteX13" fmla="*/ 902797 w 1221766"/>
                <a:gd name="connsiteY13" fmla="*/ 745699 h 1747021"/>
                <a:gd name="connsiteX14" fmla="*/ 1072570 w 1221766"/>
                <a:gd name="connsiteY14" fmla="*/ 746034 h 1747021"/>
                <a:gd name="connsiteX15" fmla="*/ 1208094 w 1221766"/>
                <a:gd name="connsiteY15" fmla="*/ 753149 h 1747021"/>
                <a:gd name="connsiteX16" fmla="*/ 1186322 w 1221766"/>
                <a:gd name="connsiteY16" fmla="*/ 880767 h 1747021"/>
                <a:gd name="connsiteX17" fmla="*/ 935950 w 1221766"/>
                <a:gd name="connsiteY17" fmla="*/ 1354295 h 1747021"/>
                <a:gd name="connsiteX18" fmla="*/ 446093 w 1221766"/>
                <a:gd name="connsiteY18" fmla="*/ 1691753 h 1747021"/>
                <a:gd name="connsiteX19" fmla="*/ 16108 w 1221766"/>
                <a:gd name="connsiteY19" fmla="*/ 145981 h 1747021"/>
                <a:gd name="connsiteX20" fmla="*/ 1044808 w 1221766"/>
                <a:gd name="connsiteY20" fmla="*/ 58895 h 1747021"/>
                <a:gd name="connsiteX0" fmla="*/ 1044808 w 1221766"/>
                <a:gd name="connsiteY0" fmla="*/ 58895 h 1747021"/>
                <a:gd name="connsiteX1" fmla="*/ 658365 w 1221766"/>
                <a:gd name="connsiteY1" fmla="*/ 80667 h 1747021"/>
                <a:gd name="connsiteX2" fmla="*/ 576722 w 1221766"/>
                <a:gd name="connsiteY2" fmla="*/ 107881 h 1747021"/>
                <a:gd name="connsiteX3" fmla="*/ 478750 w 1221766"/>
                <a:gd name="connsiteY3" fmla="*/ 162310 h 1747021"/>
                <a:gd name="connsiteX4" fmla="*/ 413436 w 1221766"/>
                <a:gd name="connsiteY4" fmla="*/ 233067 h 1747021"/>
                <a:gd name="connsiteX5" fmla="*/ 380779 w 1221766"/>
                <a:gd name="connsiteY5" fmla="*/ 325595 h 1747021"/>
                <a:gd name="connsiteX6" fmla="*/ 375336 w 1221766"/>
                <a:gd name="connsiteY6" fmla="*/ 412681 h 1747021"/>
                <a:gd name="connsiteX7" fmla="*/ 375336 w 1221766"/>
                <a:gd name="connsiteY7" fmla="*/ 483438 h 1747021"/>
                <a:gd name="connsiteX8" fmla="*/ 402550 w 1221766"/>
                <a:gd name="connsiteY8" fmla="*/ 559638 h 1747021"/>
                <a:gd name="connsiteX9" fmla="*/ 446093 w 1221766"/>
                <a:gd name="connsiteY9" fmla="*/ 630395 h 1747021"/>
                <a:gd name="connsiteX10" fmla="*/ 544065 w 1221766"/>
                <a:gd name="connsiteY10" fmla="*/ 666399 h 1747021"/>
                <a:gd name="connsiteX11" fmla="*/ 642311 w 1221766"/>
                <a:gd name="connsiteY11" fmla="*/ 724261 h 1747021"/>
                <a:gd name="connsiteX12" fmla="*/ 750893 w 1221766"/>
                <a:gd name="connsiteY12" fmla="*/ 746368 h 1747021"/>
                <a:gd name="connsiteX13" fmla="*/ 902797 w 1221766"/>
                <a:gd name="connsiteY13" fmla="*/ 745699 h 1747021"/>
                <a:gd name="connsiteX14" fmla="*/ 1072570 w 1221766"/>
                <a:gd name="connsiteY14" fmla="*/ 746034 h 1747021"/>
                <a:gd name="connsiteX15" fmla="*/ 1208094 w 1221766"/>
                <a:gd name="connsiteY15" fmla="*/ 753149 h 1747021"/>
                <a:gd name="connsiteX16" fmla="*/ 1186322 w 1221766"/>
                <a:gd name="connsiteY16" fmla="*/ 880767 h 1747021"/>
                <a:gd name="connsiteX17" fmla="*/ 935950 w 1221766"/>
                <a:gd name="connsiteY17" fmla="*/ 1354295 h 1747021"/>
                <a:gd name="connsiteX18" fmla="*/ 446093 w 1221766"/>
                <a:gd name="connsiteY18" fmla="*/ 1691753 h 1747021"/>
                <a:gd name="connsiteX19" fmla="*/ 16108 w 1221766"/>
                <a:gd name="connsiteY19" fmla="*/ 145981 h 1747021"/>
                <a:gd name="connsiteX20" fmla="*/ 1044808 w 1221766"/>
                <a:gd name="connsiteY20" fmla="*/ 58895 h 1747021"/>
                <a:gd name="connsiteX0" fmla="*/ 1044808 w 1221766"/>
                <a:gd name="connsiteY0" fmla="*/ 58895 h 1747021"/>
                <a:gd name="connsiteX1" fmla="*/ 658365 w 1221766"/>
                <a:gd name="connsiteY1" fmla="*/ 80667 h 1747021"/>
                <a:gd name="connsiteX2" fmla="*/ 576722 w 1221766"/>
                <a:gd name="connsiteY2" fmla="*/ 107881 h 1747021"/>
                <a:gd name="connsiteX3" fmla="*/ 478750 w 1221766"/>
                <a:gd name="connsiteY3" fmla="*/ 162310 h 1747021"/>
                <a:gd name="connsiteX4" fmla="*/ 413436 w 1221766"/>
                <a:gd name="connsiteY4" fmla="*/ 233067 h 1747021"/>
                <a:gd name="connsiteX5" fmla="*/ 380779 w 1221766"/>
                <a:gd name="connsiteY5" fmla="*/ 325595 h 1747021"/>
                <a:gd name="connsiteX6" fmla="*/ 375336 w 1221766"/>
                <a:gd name="connsiteY6" fmla="*/ 412681 h 1747021"/>
                <a:gd name="connsiteX7" fmla="*/ 375336 w 1221766"/>
                <a:gd name="connsiteY7" fmla="*/ 483438 h 1747021"/>
                <a:gd name="connsiteX8" fmla="*/ 402550 w 1221766"/>
                <a:gd name="connsiteY8" fmla="*/ 559638 h 1747021"/>
                <a:gd name="connsiteX9" fmla="*/ 451262 w 1221766"/>
                <a:gd name="connsiteY9" fmla="*/ 620178 h 1747021"/>
                <a:gd name="connsiteX10" fmla="*/ 544065 w 1221766"/>
                <a:gd name="connsiteY10" fmla="*/ 666399 h 1747021"/>
                <a:gd name="connsiteX11" fmla="*/ 642311 w 1221766"/>
                <a:gd name="connsiteY11" fmla="*/ 724261 h 1747021"/>
                <a:gd name="connsiteX12" fmla="*/ 750893 w 1221766"/>
                <a:gd name="connsiteY12" fmla="*/ 746368 h 1747021"/>
                <a:gd name="connsiteX13" fmla="*/ 902797 w 1221766"/>
                <a:gd name="connsiteY13" fmla="*/ 745699 h 1747021"/>
                <a:gd name="connsiteX14" fmla="*/ 1072570 w 1221766"/>
                <a:gd name="connsiteY14" fmla="*/ 746034 h 1747021"/>
                <a:gd name="connsiteX15" fmla="*/ 1208094 w 1221766"/>
                <a:gd name="connsiteY15" fmla="*/ 753149 h 1747021"/>
                <a:gd name="connsiteX16" fmla="*/ 1186322 w 1221766"/>
                <a:gd name="connsiteY16" fmla="*/ 880767 h 1747021"/>
                <a:gd name="connsiteX17" fmla="*/ 935950 w 1221766"/>
                <a:gd name="connsiteY17" fmla="*/ 1354295 h 1747021"/>
                <a:gd name="connsiteX18" fmla="*/ 446093 w 1221766"/>
                <a:gd name="connsiteY18" fmla="*/ 1691753 h 1747021"/>
                <a:gd name="connsiteX19" fmla="*/ 16108 w 1221766"/>
                <a:gd name="connsiteY19" fmla="*/ 145981 h 1747021"/>
                <a:gd name="connsiteX20" fmla="*/ 1044808 w 1221766"/>
                <a:gd name="connsiteY20" fmla="*/ 58895 h 1747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21766" h="1747021">
                  <a:moveTo>
                    <a:pt x="1044808" y="58895"/>
                  </a:moveTo>
                  <a:cubicBezTo>
                    <a:pt x="1151851" y="48009"/>
                    <a:pt x="736379" y="72503"/>
                    <a:pt x="658365" y="80667"/>
                  </a:cubicBezTo>
                  <a:cubicBezTo>
                    <a:pt x="580351" y="88831"/>
                    <a:pt x="606658" y="94274"/>
                    <a:pt x="576722" y="107881"/>
                  </a:cubicBezTo>
                  <a:cubicBezTo>
                    <a:pt x="546786" y="121488"/>
                    <a:pt x="505964" y="141446"/>
                    <a:pt x="478750" y="162310"/>
                  </a:cubicBezTo>
                  <a:cubicBezTo>
                    <a:pt x="451536" y="183174"/>
                    <a:pt x="429764" y="205853"/>
                    <a:pt x="413436" y="233067"/>
                  </a:cubicBezTo>
                  <a:cubicBezTo>
                    <a:pt x="397108" y="260281"/>
                    <a:pt x="387129" y="295659"/>
                    <a:pt x="380779" y="325595"/>
                  </a:cubicBezTo>
                  <a:cubicBezTo>
                    <a:pt x="374429" y="355531"/>
                    <a:pt x="376243" y="386374"/>
                    <a:pt x="375336" y="412681"/>
                  </a:cubicBezTo>
                  <a:cubicBezTo>
                    <a:pt x="374429" y="438988"/>
                    <a:pt x="370800" y="458945"/>
                    <a:pt x="375336" y="483438"/>
                  </a:cubicBezTo>
                  <a:cubicBezTo>
                    <a:pt x="379872" y="507931"/>
                    <a:pt x="389896" y="536848"/>
                    <a:pt x="402550" y="559638"/>
                  </a:cubicBezTo>
                  <a:cubicBezTo>
                    <a:pt x="415204" y="582428"/>
                    <a:pt x="427676" y="602385"/>
                    <a:pt x="451262" y="620178"/>
                  </a:cubicBezTo>
                  <a:cubicBezTo>
                    <a:pt x="474848" y="637972"/>
                    <a:pt x="512224" y="649052"/>
                    <a:pt x="544065" y="666399"/>
                  </a:cubicBezTo>
                  <a:cubicBezTo>
                    <a:pt x="575907" y="683746"/>
                    <a:pt x="607840" y="710933"/>
                    <a:pt x="642311" y="724261"/>
                  </a:cubicBezTo>
                  <a:cubicBezTo>
                    <a:pt x="676782" y="737589"/>
                    <a:pt x="707479" y="742795"/>
                    <a:pt x="750893" y="746368"/>
                  </a:cubicBezTo>
                  <a:cubicBezTo>
                    <a:pt x="794307" y="749941"/>
                    <a:pt x="852162" y="745922"/>
                    <a:pt x="902797" y="745699"/>
                  </a:cubicBezTo>
                  <a:lnTo>
                    <a:pt x="1072570" y="746034"/>
                  </a:lnTo>
                  <a:cubicBezTo>
                    <a:pt x="1123453" y="747276"/>
                    <a:pt x="1189135" y="730694"/>
                    <a:pt x="1208094" y="753149"/>
                  </a:cubicBezTo>
                  <a:cubicBezTo>
                    <a:pt x="1227053" y="775605"/>
                    <a:pt x="1231679" y="780576"/>
                    <a:pt x="1186322" y="880767"/>
                  </a:cubicBezTo>
                  <a:cubicBezTo>
                    <a:pt x="1140965" y="980958"/>
                    <a:pt x="1059321" y="1219131"/>
                    <a:pt x="935950" y="1354295"/>
                  </a:cubicBezTo>
                  <a:cubicBezTo>
                    <a:pt x="812579" y="1489459"/>
                    <a:pt x="599400" y="1893139"/>
                    <a:pt x="446093" y="1691753"/>
                  </a:cubicBezTo>
                  <a:cubicBezTo>
                    <a:pt x="292786" y="1490367"/>
                    <a:pt x="-81863" y="419938"/>
                    <a:pt x="16108" y="145981"/>
                  </a:cubicBezTo>
                  <a:cubicBezTo>
                    <a:pt x="114079" y="-127976"/>
                    <a:pt x="937765" y="69781"/>
                    <a:pt x="1044808" y="58895"/>
                  </a:cubicBezTo>
                  <a:close/>
                </a:path>
              </a:pathLst>
            </a:custGeom>
            <a:blipFill dpi="0" rotWithShape="1">
              <a:blip r:embed="rId8"/>
              <a:srcRect/>
              <a:stretch>
                <a:fillRect l="-28000" t="-58000" r="-50000" b="-42000"/>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nvGrpSpPr>
          <p:cNvPr id="88" name="Group 87">
            <a:extLst>
              <a:ext uri="{FF2B5EF4-FFF2-40B4-BE49-F238E27FC236}">
                <a16:creationId xmlns:a16="http://schemas.microsoft.com/office/drawing/2014/main" id="{6297AA9F-71F3-AF4D-BE0B-430680C55EF0}"/>
              </a:ext>
            </a:extLst>
          </p:cNvPr>
          <p:cNvGrpSpPr/>
          <p:nvPr/>
        </p:nvGrpSpPr>
        <p:grpSpPr>
          <a:xfrm>
            <a:off x="6761268" y="2645043"/>
            <a:ext cx="1430286" cy="363033"/>
            <a:chOff x="11941069" y="6960653"/>
            <a:chExt cx="1430286" cy="363033"/>
          </a:xfrm>
        </p:grpSpPr>
        <p:sp>
          <p:nvSpPr>
            <p:cNvPr id="89" name="Freeform 88">
              <a:extLst>
                <a:ext uri="{FF2B5EF4-FFF2-40B4-BE49-F238E27FC236}">
                  <a16:creationId xmlns:a16="http://schemas.microsoft.com/office/drawing/2014/main" id="{6F637D20-18A2-9240-9AD9-F0649D91609A}"/>
                </a:ext>
              </a:extLst>
            </p:cNvPr>
            <p:cNvSpPr/>
            <p:nvPr/>
          </p:nvSpPr>
          <p:spPr>
            <a:xfrm>
              <a:off x="12956541" y="6965013"/>
              <a:ext cx="414814" cy="358673"/>
            </a:xfrm>
            <a:custGeom>
              <a:avLst/>
              <a:gdLst>
                <a:gd name="connsiteX0" fmla="*/ 763770 w 2015185"/>
                <a:gd name="connsiteY0" fmla="*/ 89543 h 763841"/>
                <a:gd name="connsiteX1" fmla="*/ 1291727 w 2015185"/>
                <a:gd name="connsiteY1" fmla="*/ 2458 h 763841"/>
                <a:gd name="connsiteX2" fmla="*/ 2010184 w 2015185"/>
                <a:gd name="connsiteY2" fmla="*/ 89543 h 763841"/>
                <a:gd name="connsiteX3" fmla="*/ 905284 w 2015185"/>
                <a:gd name="connsiteY3" fmla="*/ 677372 h 763841"/>
                <a:gd name="connsiteX4" fmla="*/ 165056 w 2015185"/>
                <a:gd name="connsiteY4" fmla="*/ 699143 h 763841"/>
                <a:gd name="connsiteX5" fmla="*/ 45313 w 2015185"/>
                <a:gd name="connsiteY5" fmla="*/ 89543 h 763841"/>
                <a:gd name="connsiteX6" fmla="*/ 763770 w 2015185"/>
                <a:gd name="connsiteY6" fmla="*/ 89543 h 763841"/>
                <a:gd name="connsiteX0" fmla="*/ 698093 w 1949508"/>
                <a:gd name="connsiteY0" fmla="*/ 89543 h 763841"/>
                <a:gd name="connsiteX1" fmla="*/ 1226050 w 1949508"/>
                <a:gd name="connsiteY1" fmla="*/ 2458 h 763841"/>
                <a:gd name="connsiteX2" fmla="*/ 1944507 w 1949508"/>
                <a:gd name="connsiteY2" fmla="*/ 89543 h 763841"/>
                <a:gd name="connsiteX3" fmla="*/ 839607 w 1949508"/>
                <a:gd name="connsiteY3" fmla="*/ 677372 h 763841"/>
                <a:gd name="connsiteX4" fmla="*/ 99379 w 1949508"/>
                <a:gd name="connsiteY4" fmla="*/ 699143 h 763841"/>
                <a:gd name="connsiteX5" fmla="*/ 83050 w 1949508"/>
                <a:gd name="connsiteY5" fmla="*/ 171186 h 763841"/>
                <a:gd name="connsiteX6" fmla="*/ 698093 w 1949508"/>
                <a:gd name="connsiteY6" fmla="*/ 89543 h 763841"/>
                <a:gd name="connsiteX0" fmla="*/ 672992 w 1924407"/>
                <a:gd name="connsiteY0" fmla="*/ 89543 h 717295"/>
                <a:gd name="connsiteX1" fmla="*/ 1200949 w 1924407"/>
                <a:gd name="connsiteY1" fmla="*/ 2458 h 717295"/>
                <a:gd name="connsiteX2" fmla="*/ 1919406 w 1924407"/>
                <a:gd name="connsiteY2" fmla="*/ 89543 h 717295"/>
                <a:gd name="connsiteX3" fmla="*/ 814506 w 1924407"/>
                <a:gd name="connsiteY3" fmla="*/ 677372 h 717295"/>
                <a:gd name="connsiteX4" fmla="*/ 123264 w 1924407"/>
                <a:gd name="connsiteY4" fmla="*/ 601171 h 717295"/>
                <a:gd name="connsiteX5" fmla="*/ 57949 w 1924407"/>
                <a:gd name="connsiteY5" fmla="*/ 171186 h 717295"/>
                <a:gd name="connsiteX6" fmla="*/ 672992 w 1924407"/>
                <a:gd name="connsiteY6" fmla="*/ 89543 h 717295"/>
                <a:gd name="connsiteX0" fmla="*/ 704529 w 1955944"/>
                <a:gd name="connsiteY0" fmla="*/ 89543 h 760456"/>
                <a:gd name="connsiteX1" fmla="*/ 1232486 w 1955944"/>
                <a:gd name="connsiteY1" fmla="*/ 2458 h 760456"/>
                <a:gd name="connsiteX2" fmla="*/ 1950943 w 1955944"/>
                <a:gd name="connsiteY2" fmla="*/ 89543 h 760456"/>
                <a:gd name="connsiteX3" fmla="*/ 846043 w 1955944"/>
                <a:gd name="connsiteY3" fmla="*/ 677372 h 760456"/>
                <a:gd name="connsiteX4" fmla="*/ 94930 w 1955944"/>
                <a:gd name="connsiteY4" fmla="*/ 693700 h 760456"/>
                <a:gd name="connsiteX5" fmla="*/ 89486 w 1955944"/>
                <a:gd name="connsiteY5" fmla="*/ 171186 h 760456"/>
                <a:gd name="connsiteX6" fmla="*/ 704529 w 1955944"/>
                <a:gd name="connsiteY6" fmla="*/ 89543 h 760456"/>
                <a:gd name="connsiteX0" fmla="*/ 704529 w 1955944"/>
                <a:gd name="connsiteY0" fmla="*/ 89543 h 725388"/>
                <a:gd name="connsiteX1" fmla="*/ 1232486 w 1955944"/>
                <a:gd name="connsiteY1" fmla="*/ 2458 h 725388"/>
                <a:gd name="connsiteX2" fmla="*/ 1950943 w 1955944"/>
                <a:gd name="connsiteY2" fmla="*/ 89543 h 725388"/>
                <a:gd name="connsiteX3" fmla="*/ 846043 w 1955944"/>
                <a:gd name="connsiteY3" fmla="*/ 677372 h 725388"/>
                <a:gd name="connsiteX4" fmla="*/ 94930 w 1955944"/>
                <a:gd name="connsiteY4" fmla="*/ 693700 h 725388"/>
                <a:gd name="connsiteX5" fmla="*/ 89486 w 1955944"/>
                <a:gd name="connsiteY5" fmla="*/ 171186 h 725388"/>
                <a:gd name="connsiteX6" fmla="*/ 704529 w 1955944"/>
                <a:gd name="connsiteY6" fmla="*/ 89543 h 725388"/>
                <a:gd name="connsiteX0" fmla="*/ 704529 w 1955944"/>
                <a:gd name="connsiteY0" fmla="*/ 89543 h 696948"/>
                <a:gd name="connsiteX1" fmla="*/ 1232486 w 1955944"/>
                <a:gd name="connsiteY1" fmla="*/ 2458 h 696948"/>
                <a:gd name="connsiteX2" fmla="*/ 1950943 w 1955944"/>
                <a:gd name="connsiteY2" fmla="*/ 89543 h 696948"/>
                <a:gd name="connsiteX3" fmla="*/ 846043 w 1955944"/>
                <a:gd name="connsiteY3" fmla="*/ 677372 h 696948"/>
                <a:gd name="connsiteX4" fmla="*/ 94930 w 1955944"/>
                <a:gd name="connsiteY4" fmla="*/ 693700 h 696948"/>
                <a:gd name="connsiteX5" fmla="*/ 89486 w 1955944"/>
                <a:gd name="connsiteY5" fmla="*/ 171186 h 696948"/>
                <a:gd name="connsiteX6" fmla="*/ 704529 w 1955944"/>
                <a:gd name="connsiteY6" fmla="*/ 89543 h 696948"/>
                <a:gd name="connsiteX0" fmla="*/ 675590 w 1927005"/>
                <a:gd name="connsiteY0" fmla="*/ 89543 h 696948"/>
                <a:gd name="connsiteX1" fmla="*/ 1203547 w 1927005"/>
                <a:gd name="connsiteY1" fmla="*/ 2458 h 696948"/>
                <a:gd name="connsiteX2" fmla="*/ 1922004 w 1927005"/>
                <a:gd name="connsiteY2" fmla="*/ 89543 h 696948"/>
                <a:gd name="connsiteX3" fmla="*/ 817104 w 1927005"/>
                <a:gd name="connsiteY3" fmla="*/ 677372 h 696948"/>
                <a:gd name="connsiteX4" fmla="*/ 65991 w 1927005"/>
                <a:gd name="connsiteY4" fmla="*/ 693700 h 696948"/>
                <a:gd name="connsiteX5" fmla="*/ 60547 w 1927005"/>
                <a:gd name="connsiteY5" fmla="*/ 171186 h 696948"/>
                <a:gd name="connsiteX6" fmla="*/ 675590 w 1927005"/>
                <a:gd name="connsiteY6" fmla="*/ 89543 h 696948"/>
                <a:gd name="connsiteX0" fmla="*/ 625104 w 1876519"/>
                <a:gd name="connsiteY0" fmla="*/ 89543 h 696948"/>
                <a:gd name="connsiteX1" fmla="*/ 1153061 w 1876519"/>
                <a:gd name="connsiteY1" fmla="*/ 2458 h 696948"/>
                <a:gd name="connsiteX2" fmla="*/ 1871518 w 1876519"/>
                <a:gd name="connsiteY2" fmla="*/ 89543 h 696948"/>
                <a:gd name="connsiteX3" fmla="*/ 766618 w 1876519"/>
                <a:gd name="connsiteY3" fmla="*/ 677372 h 696948"/>
                <a:gd name="connsiteX4" fmla="*/ 15505 w 1876519"/>
                <a:gd name="connsiteY4" fmla="*/ 693700 h 696948"/>
                <a:gd name="connsiteX5" fmla="*/ 10061 w 1876519"/>
                <a:gd name="connsiteY5" fmla="*/ 171186 h 696948"/>
                <a:gd name="connsiteX6" fmla="*/ 625104 w 1876519"/>
                <a:gd name="connsiteY6" fmla="*/ 89543 h 696948"/>
                <a:gd name="connsiteX0" fmla="*/ 707702 w 1959117"/>
                <a:gd name="connsiteY0" fmla="*/ 89543 h 696948"/>
                <a:gd name="connsiteX1" fmla="*/ 1235659 w 1959117"/>
                <a:gd name="connsiteY1" fmla="*/ 2458 h 696948"/>
                <a:gd name="connsiteX2" fmla="*/ 1954116 w 1959117"/>
                <a:gd name="connsiteY2" fmla="*/ 89543 h 696948"/>
                <a:gd name="connsiteX3" fmla="*/ 849216 w 1959117"/>
                <a:gd name="connsiteY3" fmla="*/ 677372 h 696948"/>
                <a:gd name="connsiteX4" fmla="*/ 98103 w 1959117"/>
                <a:gd name="connsiteY4" fmla="*/ 693700 h 696948"/>
                <a:gd name="connsiteX5" fmla="*/ 131 w 1959117"/>
                <a:gd name="connsiteY5" fmla="*/ 165743 h 696948"/>
                <a:gd name="connsiteX6" fmla="*/ 707702 w 1959117"/>
                <a:gd name="connsiteY6" fmla="*/ 89543 h 696948"/>
                <a:gd name="connsiteX0" fmla="*/ 707702 w 1572682"/>
                <a:gd name="connsiteY0" fmla="*/ 93687 h 715547"/>
                <a:gd name="connsiteX1" fmla="*/ 1235659 w 1572682"/>
                <a:gd name="connsiteY1" fmla="*/ 6602 h 715547"/>
                <a:gd name="connsiteX2" fmla="*/ 1562230 w 1572682"/>
                <a:gd name="connsiteY2" fmla="*/ 284187 h 715547"/>
                <a:gd name="connsiteX3" fmla="*/ 849216 w 1572682"/>
                <a:gd name="connsiteY3" fmla="*/ 681516 h 715547"/>
                <a:gd name="connsiteX4" fmla="*/ 98103 w 1572682"/>
                <a:gd name="connsiteY4" fmla="*/ 697844 h 715547"/>
                <a:gd name="connsiteX5" fmla="*/ 131 w 1572682"/>
                <a:gd name="connsiteY5" fmla="*/ 169887 h 715547"/>
                <a:gd name="connsiteX6" fmla="*/ 707702 w 1572682"/>
                <a:gd name="connsiteY6" fmla="*/ 93687 h 715547"/>
                <a:gd name="connsiteX0" fmla="*/ 707702 w 1427710"/>
                <a:gd name="connsiteY0" fmla="*/ 105373 h 713154"/>
                <a:gd name="connsiteX1" fmla="*/ 1235659 w 1427710"/>
                <a:gd name="connsiteY1" fmla="*/ 18288 h 713154"/>
                <a:gd name="connsiteX2" fmla="*/ 1409830 w 1427710"/>
                <a:gd name="connsiteY2" fmla="*/ 491815 h 713154"/>
                <a:gd name="connsiteX3" fmla="*/ 849216 w 1427710"/>
                <a:gd name="connsiteY3" fmla="*/ 693202 h 713154"/>
                <a:gd name="connsiteX4" fmla="*/ 98103 w 1427710"/>
                <a:gd name="connsiteY4" fmla="*/ 709530 h 713154"/>
                <a:gd name="connsiteX5" fmla="*/ 131 w 1427710"/>
                <a:gd name="connsiteY5" fmla="*/ 181573 h 713154"/>
                <a:gd name="connsiteX6" fmla="*/ 707702 w 1427710"/>
                <a:gd name="connsiteY6" fmla="*/ 105373 h 713154"/>
                <a:gd name="connsiteX0" fmla="*/ 707702 w 1414457"/>
                <a:gd name="connsiteY0" fmla="*/ 16033 h 623814"/>
                <a:gd name="connsiteX1" fmla="*/ 1094145 w 1414457"/>
                <a:gd name="connsiteY1" fmla="*/ 92234 h 623814"/>
                <a:gd name="connsiteX2" fmla="*/ 1409830 w 1414457"/>
                <a:gd name="connsiteY2" fmla="*/ 402475 h 623814"/>
                <a:gd name="connsiteX3" fmla="*/ 849216 w 1414457"/>
                <a:gd name="connsiteY3" fmla="*/ 603862 h 623814"/>
                <a:gd name="connsiteX4" fmla="*/ 98103 w 1414457"/>
                <a:gd name="connsiteY4" fmla="*/ 620190 h 623814"/>
                <a:gd name="connsiteX5" fmla="*/ 131 w 1414457"/>
                <a:gd name="connsiteY5" fmla="*/ 92233 h 623814"/>
                <a:gd name="connsiteX6" fmla="*/ 707702 w 1414457"/>
                <a:gd name="connsiteY6" fmla="*/ 16033 h 623814"/>
                <a:gd name="connsiteX0" fmla="*/ 610461 w 1317216"/>
                <a:gd name="connsiteY0" fmla="*/ 34647 h 642428"/>
                <a:gd name="connsiteX1" fmla="*/ 996904 w 1317216"/>
                <a:gd name="connsiteY1" fmla="*/ 110848 h 642428"/>
                <a:gd name="connsiteX2" fmla="*/ 1312589 w 1317216"/>
                <a:gd name="connsiteY2" fmla="*/ 421089 h 642428"/>
                <a:gd name="connsiteX3" fmla="*/ 751975 w 1317216"/>
                <a:gd name="connsiteY3" fmla="*/ 622476 h 642428"/>
                <a:gd name="connsiteX4" fmla="*/ 862 w 1317216"/>
                <a:gd name="connsiteY4" fmla="*/ 638804 h 642428"/>
                <a:gd name="connsiteX5" fmla="*/ 610461 w 1317216"/>
                <a:gd name="connsiteY5" fmla="*/ 34647 h 642428"/>
                <a:gd name="connsiteX0" fmla="*/ 12195 w 718950"/>
                <a:gd name="connsiteY0" fmla="*/ 33462 h 621291"/>
                <a:gd name="connsiteX1" fmla="*/ 398638 w 718950"/>
                <a:gd name="connsiteY1" fmla="*/ 109663 h 621291"/>
                <a:gd name="connsiteX2" fmla="*/ 714323 w 718950"/>
                <a:gd name="connsiteY2" fmla="*/ 419904 h 621291"/>
                <a:gd name="connsiteX3" fmla="*/ 153709 w 718950"/>
                <a:gd name="connsiteY3" fmla="*/ 621291 h 621291"/>
                <a:gd name="connsiteX4" fmla="*/ 12195 w 718950"/>
                <a:gd name="connsiteY4" fmla="*/ 33462 h 6212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950" h="621291">
                  <a:moveTo>
                    <a:pt x="12195" y="33462"/>
                  </a:moveTo>
                  <a:cubicBezTo>
                    <a:pt x="53016" y="-51809"/>
                    <a:pt x="281617" y="45256"/>
                    <a:pt x="398638" y="109663"/>
                  </a:cubicBezTo>
                  <a:cubicBezTo>
                    <a:pt x="515659" y="174070"/>
                    <a:pt x="755144" y="334633"/>
                    <a:pt x="714323" y="419904"/>
                  </a:cubicBezTo>
                  <a:cubicBezTo>
                    <a:pt x="673502" y="505175"/>
                    <a:pt x="372330" y="585005"/>
                    <a:pt x="153709" y="621291"/>
                  </a:cubicBezTo>
                  <a:cubicBezTo>
                    <a:pt x="36688" y="556884"/>
                    <a:pt x="-28626" y="118733"/>
                    <a:pt x="12195" y="33462"/>
                  </a:cubicBezTo>
                  <a:close/>
                </a:path>
              </a:pathLst>
            </a:custGeom>
            <a:blipFill dpi="0" rotWithShape="1">
              <a:blip r:embed="rId9"/>
              <a:srcRect/>
              <a:stretch>
                <a:fillRect l="-48000" t="-106000" r="-87000" b="-137000"/>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90" name="Freeform 89">
              <a:extLst>
                <a:ext uri="{FF2B5EF4-FFF2-40B4-BE49-F238E27FC236}">
                  <a16:creationId xmlns:a16="http://schemas.microsoft.com/office/drawing/2014/main" id="{820A64EA-2824-A745-8C48-57D1C3E2D5E5}"/>
                </a:ext>
              </a:extLst>
            </p:cNvPr>
            <p:cNvSpPr/>
            <p:nvPr/>
          </p:nvSpPr>
          <p:spPr>
            <a:xfrm flipH="1">
              <a:off x="11941069" y="6960653"/>
              <a:ext cx="414814" cy="358673"/>
            </a:xfrm>
            <a:custGeom>
              <a:avLst/>
              <a:gdLst>
                <a:gd name="connsiteX0" fmla="*/ 763770 w 2015185"/>
                <a:gd name="connsiteY0" fmla="*/ 89543 h 763841"/>
                <a:gd name="connsiteX1" fmla="*/ 1291727 w 2015185"/>
                <a:gd name="connsiteY1" fmla="*/ 2458 h 763841"/>
                <a:gd name="connsiteX2" fmla="*/ 2010184 w 2015185"/>
                <a:gd name="connsiteY2" fmla="*/ 89543 h 763841"/>
                <a:gd name="connsiteX3" fmla="*/ 905284 w 2015185"/>
                <a:gd name="connsiteY3" fmla="*/ 677372 h 763841"/>
                <a:gd name="connsiteX4" fmla="*/ 165056 w 2015185"/>
                <a:gd name="connsiteY4" fmla="*/ 699143 h 763841"/>
                <a:gd name="connsiteX5" fmla="*/ 45313 w 2015185"/>
                <a:gd name="connsiteY5" fmla="*/ 89543 h 763841"/>
                <a:gd name="connsiteX6" fmla="*/ 763770 w 2015185"/>
                <a:gd name="connsiteY6" fmla="*/ 89543 h 763841"/>
                <a:gd name="connsiteX0" fmla="*/ 698093 w 1949508"/>
                <a:gd name="connsiteY0" fmla="*/ 89543 h 763841"/>
                <a:gd name="connsiteX1" fmla="*/ 1226050 w 1949508"/>
                <a:gd name="connsiteY1" fmla="*/ 2458 h 763841"/>
                <a:gd name="connsiteX2" fmla="*/ 1944507 w 1949508"/>
                <a:gd name="connsiteY2" fmla="*/ 89543 h 763841"/>
                <a:gd name="connsiteX3" fmla="*/ 839607 w 1949508"/>
                <a:gd name="connsiteY3" fmla="*/ 677372 h 763841"/>
                <a:gd name="connsiteX4" fmla="*/ 99379 w 1949508"/>
                <a:gd name="connsiteY4" fmla="*/ 699143 h 763841"/>
                <a:gd name="connsiteX5" fmla="*/ 83050 w 1949508"/>
                <a:gd name="connsiteY5" fmla="*/ 171186 h 763841"/>
                <a:gd name="connsiteX6" fmla="*/ 698093 w 1949508"/>
                <a:gd name="connsiteY6" fmla="*/ 89543 h 763841"/>
                <a:gd name="connsiteX0" fmla="*/ 672992 w 1924407"/>
                <a:gd name="connsiteY0" fmla="*/ 89543 h 717295"/>
                <a:gd name="connsiteX1" fmla="*/ 1200949 w 1924407"/>
                <a:gd name="connsiteY1" fmla="*/ 2458 h 717295"/>
                <a:gd name="connsiteX2" fmla="*/ 1919406 w 1924407"/>
                <a:gd name="connsiteY2" fmla="*/ 89543 h 717295"/>
                <a:gd name="connsiteX3" fmla="*/ 814506 w 1924407"/>
                <a:gd name="connsiteY3" fmla="*/ 677372 h 717295"/>
                <a:gd name="connsiteX4" fmla="*/ 123264 w 1924407"/>
                <a:gd name="connsiteY4" fmla="*/ 601171 h 717295"/>
                <a:gd name="connsiteX5" fmla="*/ 57949 w 1924407"/>
                <a:gd name="connsiteY5" fmla="*/ 171186 h 717295"/>
                <a:gd name="connsiteX6" fmla="*/ 672992 w 1924407"/>
                <a:gd name="connsiteY6" fmla="*/ 89543 h 717295"/>
                <a:gd name="connsiteX0" fmla="*/ 704529 w 1955944"/>
                <a:gd name="connsiteY0" fmla="*/ 89543 h 760456"/>
                <a:gd name="connsiteX1" fmla="*/ 1232486 w 1955944"/>
                <a:gd name="connsiteY1" fmla="*/ 2458 h 760456"/>
                <a:gd name="connsiteX2" fmla="*/ 1950943 w 1955944"/>
                <a:gd name="connsiteY2" fmla="*/ 89543 h 760456"/>
                <a:gd name="connsiteX3" fmla="*/ 846043 w 1955944"/>
                <a:gd name="connsiteY3" fmla="*/ 677372 h 760456"/>
                <a:gd name="connsiteX4" fmla="*/ 94930 w 1955944"/>
                <a:gd name="connsiteY4" fmla="*/ 693700 h 760456"/>
                <a:gd name="connsiteX5" fmla="*/ 89486 w 1955944"/>
                <a:gd name="connsiteY5" fmla="*/ 171186 h 760456"/>
                <a:gd name="connsiteX6" fmla="*/ 704529 w 1955944"/>
                <a:gd name="connsiteY6" fmla="*/ 89543 h 760456"/>
                <a:gd name="connsiteX0" fmla="*/ 704529 w 1955944"/>
                <a:gd name="connsiteY0" fmla="*/ 89543 h 725388"/>
                <a:gd name="connsiteX1" fmla="*/ 1232486 w 1955944"/>
                <a:gd name="connsiteY1" fmla="*/ 2458 h 725388"/>
                <a:gd name="connsiteX2" fmla="*/ 1950943 w 1955944"/>
                <a:gd name="connsiteY2" fmla="*/ 89543 h 725388"/>
                <a:gd name="connsiteX3" fmla="*/ 846043 w 1955944"/>
                <a:gd name="connsiteY3" fmla="*/ 677372 h 725388"/>
                <a:gd name="connsiteX4" fmla="*/ 94930 w 1955944"/>
                <a:gd name="connsiteY4" fmla="*/ 693700 h 725388"/>
                <a:gd name="connsiteX5" fmla="*/ 89486 w 1955944"/>
                <a:gd name="connsiteY5" fmla="*/ 171186 h 725388"/>
                <a:gd name="connsiteX6" fmla="*/ 704529 w 1955944"/>
                <a:gd name="connsiteY6" fmla="*/ 89543 h 725388"/>
                <a:gd name="connsiteX0" fmla="*/ 704529 w 1955944"/>
                <a:gd name="connsiteY0" fmla="*/ 89543 h 696948"/>
                <a:gd name="connsiteX1" fmla="*/ 1232486 w 1955944"/>
                <a:gd name="connsiteY1" fmla="*/ 2458 h 696948"/>
                <a:gd name="connsiteX2" fmla="*/ 1950943 w 1955944"/>
                <a:gd name="connsiteY2" fmla="*/ 89543 h 696948"/>
                <a:gd name="connsiteX3" fmla="*/ 846043 w 1955944"/>
                <a:gd name="connsiteY3" fmla="*/ 677372 h 696948"/>
                <a:gd name="connsiteX4" fmla="*/ 94930 w 1955944"/>
                <a:gd name="connsiteY4" fmla="*/ 693700 h 696948"/>
                <a:gd name="connsiteX5" fmla="*/ 89486 w 1955944"/>
                <a:gd name="connsiteY5" fmla="*/ 171186 h 696948"/>
                <a:gd name="connsiteX6" fmla="*/ 704529 w 1955944"/>
                <a:gd name="connsiteY6" fmla="*/ 89543 h 696948"/>
                <a:gd name="connsiteX0" fmla="*/ 675590 w 1927005"/>
                <a:gd name="connsiteY0" fmla="*/ 89543 h 696948"/>
                <a:gd name="connsiteX1" fmla="*/ 1203547 w 1927005"/>
                <a:gd name="connsiteY1" fmla="*/ 2458 h 696948"/>
                <a:gd name="connsiteX2" fmla="*/ 1922004 w 1927005"/>
                <a:gd name="connsiteY2" fmla="*/ 89543 h 696948"/>
                <a:gd name="connsiteX3" fmla="*/ 817104 w 1927005"/>
                <a:gd name="connsiteY3" fmla="*/ 677372 h 696948"/>
                <a:gd name="connsiteX4" fmla="*/ 65991 w 1927005"/>
                <a:gd name="connsiteY4" fmla="*/ 693700 h 696948"/>
                <a:gd name="connsiteX5" fmla="*/ 60547 w 1927005"/>
                <a:gd name="connsiteY5" fmla="*/ 171186 h 696948"/>
                <a:gd name="connsiteX6" fmla="*/ 675590 w 1927005"/>
                <a:gd name="connsiteY6" fmla="*/ 89543 h 696948"/>
                <a:gd name="connsiteX0" fmla="*/ 625104 w 1876519"/>
                <a:gd name="connsiteY0" fmla="*/ 89543 h 696948"/>
                <a:gd name="connsiteX1" fmla="*/ 1153061 w 1876519"/>
                <a:gd name="connsiteY1" fmla="*/ 2458 h 696948"/>
                <a:gd name="connsiteX2" fmla="*/ 1871518 w 1876519"/>
                <a:gd name="connsiteY2" fmla="*/ 89543 h 696948"/>
                <a:gd name="connsiteX3" fmla="*/ 766618 w 1876519"/>
                <a:gd name="connsiteY3" fmla="*/ 677372 h 696948"/>
                <a:gd name="connsiteX4" fmla="*/ 15505 w 1876519"/>
                <a:gd name="connsiteY4" fmla="*/ 693700 h 696948"/>
                <a:gd name="connsiteX5" fmla="*/ 10061 w 1876519"/>
                <a:gd name="connsiteY5" fmla="*/ 171186 h 696948"/>
                <a:gd name="connsiteX6" fmla="*/ 625104 w 1876519"/>
                <a:gd name="connsiteY6" fmla="*/ 89543 h 696948"/>
                <a:gd name="connsiteX0" fmla="*/ 707702 w 1959117"/>
                <a:gd name="connsiteY0" fmla="*/ 89543 h 696948"/>
                <a:gd name="connsiteX1" fmla="*/ 1235659 w 1959117"/>
                <a:gd name="connsiteY1" fmla="*/ 2458 h 696948"/>
                <a:gd name="connsiteX2" fmla="*/ 1954116 w 1959117"/>
                <a:gd name="connsiteY2" fmla="*/ 89543 h 696948"/>
                <a:gd name="connsiteX3" fmla="*/ 849216 w 1959117"/>
                <a:gd name="connsiteY3" fmla="*/ 677372 h 696948"/>
                <a:gd name="connsiteX4" fmla="*/ 98103 w 1959117"/>
                <a:gd name="connsiteY4" fmla="*/ 693700 h 696948"/>
                <a:gd name="connsiteX5" fmla="*/ 131 w 1959117"/>
                <a:gd name="connsiteY5" fmla="*/ 165743 h 696948"/>
                <a:gd name="connsiteX6" fmla="*/ 707702 w 1959117"/>
                <a:gd name="connsiteY6" fmla="*/ 89543 h 696948"/>
                <a:gd name="connsiteX0" fmla="*/ 707702 w 1572682"/>
                <a:gd name="connsiteY0" fmla="*/ 93687 h 715547"/>
                <a:gd name="connsiteX1" fmla="*/ 1235659 w 1572682"/>
                <a:gd name="connsiteY1" fmla="*/ 6602 h 715547"/>
                <a:gd name="connsiteX2" fmla="*/ 1562230 w 1572682"/>
                <a:gd name="connsiteY2" fmla="*/ 284187 h 715547"/>
                <a:gd name="connsiteX3" fmla="*/ 849216 w 1572682"/>
                <a:gd name="connsiteY3" fmla="*/ 681516 h 715547"/>
                <a:gd name="connsiteX4" fmla="*/ 98103 w 1572682"/>
                <a:gd name="connsiteY4" fmla="*/ 697844 h 715547"/>
                <a:gd name="connsiteX5" fmla="*/ 131 w 1572682"/>
                <a:gd name="connsiteY5" fmla="*/ 169887 h 715547"/>
                <a:gd name="connsiteX6" fmla="*/ 707702 w 1572682"/>
                <a:gd name="connsiteY6" fmla="*/ 93687 h 715547"/>
                <a:gd name="connsiteX0" fmla="*/ 707702 w 1427710"/>
                <a:gd name="connsiteY0" fmla="*/ 105373 h 713154"/>
                <a:gd name="connsiteX1" fmla="*/ 1235659 w 1427710"/>
                <a:gd name="connsiteY1" fmla="*/ 18288 h 713154"/>
                <a:gd name="connsiteX2" fmla="*/ 1409830 w 1427710"/>
                <a:gd name="connsiteY2" fmla="*/ 491815 h 713154"/>
                <a:gd name="connsiteX3" fmla="*/ 849216 w 1427710"/>
                <a:gd name="connsiteY3" fmla="*/ 693202 h 713154"/>
                <a:gd name="connsiteX4" fmla="*/ 98103 w 1427710"/>
                <a:gd name="connsiteY4" fmla="*/ 709530 h 713154"/>
                <a:gd name="connsiteX5" fmla="*/ 131 w 1427710"/>
                <a:gd name="connsiteY5" fmla="*/ 181573 h 713154"/>
                <a:gd name="connsiteX6" fmla="*/ 707702 w 1427710"/>
                <a:gd name="connsiteY6" fmla="*/ 105373 h 713154"/>
                <a:gd name="connsiteX0" fmla="*/ 707702 w 1414457"/>
                <a:gd name="connsiteY0" fmla="*/ 16033 h 623814"/>
                <a:gd name="connsiteX1" fmla="*/ 1094145 w 1414457"/>
                <a:gd name="connsiteY1" fmla="*/ 92234 h 623814"/>
                <a:gd name="connsiteX2" fmla="*/ 1409830 w 1414457"/>
                <a:gd name="connsiteY2" fmla="*/ 402475 h 623814"/>
                <a:gd name="connsiteX3" fmla="*/ 849216 w 1414457"/>
                <a:gd name="connsiteY3" fmla="*/ 603862 h 623814"/>
                <a:gd name="connsiteX4" fmla="*/ 98103 w 1414457"/>
                <a:gd name="connsiteY4" fmla="*/ 620190 h 623814"/>
                <a:gd name="connsiteX5" fmla="*/ 131 w 1414457"/>
                <a:gd name="connsiteY5" fmla="*/ 92233 h 623814"/>
                <a:gd name="connsiteX6" fmla="*/ 707702 w 1414457"/>
                <a:gd name="connsiteY6" fmla="*/ 16033 h 623814"/>
                <a:gd name="connsiteX0" fmla="*/ 610461 w 1317216"/>
                <a:gd name="connsiteY0" fmla="*/ 34647 h 642428"/>
                <a:gd name="connsiteX1" fmla="*/ 996904 w 1317216"/>
                <a:gd name="connsiteY1" fmla="*/ 110848 h 642428"/>
                <a:gd name="connsiteX2" fmla="*/ 1312589 w 1317216"/>
                <a:gd name="connsiteY2" fmla="*/ 421089 h 642428"/>
                <a:gd name="connsiteX3" fmla="*/ 751975 w 1317216"/>
                <a:gd name="connsiteY3" fmla="*/ 622476 h 642428"/>
                <a:gd name="connsiteX4" fmla="*/ 862 w 1317216"/>
                <a:gd name="connsiteY4" fmla="*/ 638804 h 642428"/>
                <a:gd name="connsiteX5" fmla="*/ 610461 w 1317216"/>
                <a:gd name="connsiteY5" fmla="*/ 34647 h 642428"/>
                <a:gd name="connsiteX0" fmla="*/ 12195 w 718950"/>
                <a:gd name="connsiteY0" fmla="*/ 33462 h 621291"/>
                <a:gd name="connsiteX1" fmla="*/ 398638 w 718950"/>
                <a:gd name="connsiteY1" fmla="*/ 109663 h 621291"/>
                <a:gd name="connsiteX2" fmla="*/ 714323 w 718950"/>
                <a:gd name="connsiteY2" fmla="*/ 419904 h 621291"/>
                <a:gd name="connsiteX3" fmla="*/ 153709 w 718950"/>
                <a:gd name="connsiteY3" fmla="*/ 621291 h 621291"/>
                <a:gd name="connsiteX4" fmla="*/ 12195 w 718950"/>
                <a:gd name="connsiteY4" fmla="*/ 33462 h 6212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8950" h="621291">
                  <a:moveTo>
                    <a:pt x="12195" y="33462"/>
                  </a:moveTo>
                  <a:cubicBezTo>
                    <a:pt x="53016" y="-51809"/>
                    <a:pt x="281617" y="45256"/>
                    <a:pt x="398638" y="109663"/>
                  </a:cubicBezTo>
                  <a:cubicBezTo>
                    <a:pt x="515659" y="174070"/>
                    <a:pt x="755144" y="334633"/>
                    <a:pt x="714323" y="419904"/>
                  </a:cubicBezTo>
                  <a:cubicBezTo>
                    <a:pt x="673502" y="505175"/>
                    <a:pt x="372330" y="585005"/>
                    <a:pt x="153709" y="621291"/>
                  </a:cubicBezTo>
                  <a:cubicBezTo>
                    <a:pt x="36688" y="556884"/>
                    <a:pt x="-28626" y="118733"/>
                    <a:pt x="12195" y="33462"/>
                  </a:cubicBezTo>
                  <a:close/>
                </a:path>
              </a:pathLst>
            </a:custGeom>
            <a:blipFill dpi="0" rotWithShape="1">
              <a:blip r:embed="rId9"/>
              <a:srcRect/>
              <a:stretch>
                <a:fillRect l="-48000" t="-106000" r="-87000" b="-137000"/>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nvGrpSpPr>
          <p:cNvPr id="91" name="Group 90">
            <a:extLst>
              <a:ext uri="{FF2B5EF4-FFF2-40B4-BE49-F238E27FC236}">
                <a16:creationId xmlns:a16="http://schemas.microsoft.com/office/drawing/2014/main" id="{941A1C0C-BC90-C745-8386-602BFC995EA9}"/>
              </a:ext>
            </a:extLst>
          </p:cNvPr>
          <p:cNvGrpSpPr/>
          <p:nvPr/>
        </p:nvGrpSpPr>
        <p:grpSpPr>
          <a:xfrm>
            <a:off x="507038" y="3783801"/>
            <a:ext cx="2071951" cy="463898"/>
            <a:chOff x="686083" y="4012522"/>
            <a:chExt cx="1510438" cy="338178"/>
          </a:xfrm>
        </p:grpSpPr>
        <p:sp>
          <p:nvSpPr>
            <p:cNvPr id="92" name="Freeform 91">
              <a:extLst>
                <a:ext uri="{FF2B5EF4-FFF2-40B4-BE49-F238E27FC236}">
                  <a16:creationId xmlns:a16="http://schemas.microsoft.com/office/drawing/2014/main" id="{6555CA9B-C321-6244-BD6C-FCBC3BAE095D}"/>
                </a:ext>
              </a:extLst>
            </p:cNvPr>
            <p:cNvSpPr/>
            <p:nvPr/>
          </p:nvSpPr>
          <p:spPr>
            <a:xfrm rot="5075908">
              <a:off x="1699502" y="3852790"/>
              <a:ext cx="337287" cy="656751"/>
            </a:xfrm>
            <a:custGeom>
              <a:avLst/>
              <a:gdLst>
                <a:gd name="connsiteX0" fmla="*/ 31671 w 606624"/>
                <a:gd name="connsiteY0" fmla="*/ 188958 h 711071"/>
                <a:gd name="connsiteX1" fmla="*/ 69771 w 606624"/>
                <a:gd name="connsiteY1" fmla="*/ 292372 h 711071"/>
                <a:gd name="connsiteX2" fmla="*/ 80657 w 606624"/>
                <a:gd name="connsiteY2" fmla="*/ 390344 h 711071"/>
                <a:gd name="connsiteX3" fmla="*/ 86100 w 606624"/>
                <a:gd name="connsiteY3" fmla="*/ 488315 h 711071"/>
                <a:gd name="connsiteX4" fmla="*/ 75214 w 606624"/>
                <a:gd name="connsiteY4" fmla="*/ 591729 h 711071"/>
                <a:gd name="connsiteX5" fmla="*/ 42557 w 606624"/>
                <a:gd name="connsiteY5" fmla="*/ 706029 h 711071"/>
                <a:gd name="connsiteX6" fmla="*/ 445328 w 606624"/>
                <a:gd name="connsiteY6" fmla="*/ 618944 h 711071"/>
                <a:gd name="connsiteX7" fmla="*/ 586843 w 606624"/>
                <a:gd name="connsiteY7" fmla="*/ 14787 h 711071"/>
                <a:gd name="connsiteX8" fmla="*/ 31671 w 606624"/>
                <a:gd name="connsiteY8" fmla="*/ 188958 h 711071"/>
                <a:gd name="connsiteX0" fmla="*/ 49177 w 584275"/>
                <a:gd name="connsiteY0" fmla="*/ 194376 h 711046"/>
                <a:gd name="connsiteX1" fmla="*/ 49177 w 584275"/>
                <a:gd name="connsiteY1" fmla="*/ 292347 h 711046"/>
                <a:gd name="connsiteX2" fmla="*/ 60063 w 584275"/>
                <a:gd name="connsiteY2" fmla="*/ 390319 h 711046"/>
                <a:gd name="connsiteX3" fmla="*/ 65506 w 584275"/>
                <a:gd name="connsiteY3" fmla="*/ 488290 h 711046"/>
                <a:gd name="connsiteX4" fmla="*/ 54620 w 584275"/>
                <a:gd name="connsiteY4" fmla="*/ 591704 h 711046"/>
                <a:gd name="connsiteX5" fmla="*/ 21963 w 584275"/>
                <a:gd name="connsiteY5" fmla="*/ 706004 h 711046"/>
                <a:gd name="connsiteX6" fmla="*/ 424734 w 584275"/>
                <a:gd name="connsiteY6" fmla="*/ 618919 h 711046"/>
                <a:gd name="connsiteX7" fmla="*/ 566249 w 584275"/>
                <a:gd name="connsiteY7" fmla="*/ 14762 h 711046"/>
                <a:gd name="connsiteX8" fmla="*/ 49177 w 584275"/>
                <a:gd name="connsiteY8" fmla="*/ 194376 h 71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4275" h="711046">
                  <a:moveTo>
                    <a:pt x="49177" y="194376"/>
                  </a:moveTo>
                  <a:cubicBezTo>
                    <a:pt x="-37002" y="240640"/>
                    <a:pt x="47363" y="259690"/>
                    <a:pt x="49177" y="292347"/>
                  </a:cubicBezTo>
                  <a:cubicBezTo>
                    <a:pt x="50991" y="325004"/>
                    <a:pt x="57342" y="357662"/>
                    <a:pt x="60063" y="390319"/>
                  </a:cubicBezTo>
                  <a:cubicBezTo>
                    <a:pt x="62785" y="422976"/>
                    <a:pt x="66413" y="454726"/>
                    <a:pt x="65506" y="488290"/>
                  </a:cubicBezTo>
                  <a:cubicBezTo>
                    <a:pt x="64599" y="521854"/>
                    <a:pt x="61877" y="555418"/>
                    <a:pt x="54620" y="591704"/>
                  </a:cubicBezTo>
                  <a:cubicBezTo>
                    <a:pt x="47363" y="627990"/>
                    <a:pt x="-39723" y="701468"/>
                    <a:pt x="21963" y="706004"/>
                  </a:cubicBezTo>
                  <a:cubicBezTo>
                    <a:pt x="83649" y="710540"/>
                    <a:pt x="334020" y="734126"/>
                    <a:pt x="424734" y="618919"/>
                  </a:cubicBezTo>
                  <a:cubicBezTo>
                    <a:pt x="515448" y="503712"/>
                    <a:pt x="628842" y="85519"/>
                    <a:pt x="566249" y="14762"/>
                  </a:cubicBezTo>
                  <a:cubicBezTo>
                    <a:pt x="503656" y="-55995"/>
                    <a:pt x="135356" y="148112"/>
                    <a:pt x="49177" y="194376"/>
                  </a:cubicBezTo>
                  <a:close/>
                </a:path>
              </a:pathLst>
            </a:custGeom>
            <a:blipFill dpi="0" rotWithShape="1">
              <a:blip r:embed="rId10"/>
              <a:srcRect/>
              <a:stretch>
                <a:fillRect t="-31000" r="-12000" b="-15000"/>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93" name="Freeform 92">
              <a:extLst>
                <a:ext uri="{FF2B5EF4-FFF2-40B4-BE49-F238E27FC236}">
                  <a16:creationId xmlns:a16="http://schemas.microsoft.com/office/drawing/2014/main" id="{2BC78E7C-CFC4-404A-8922-36B2C1F77F0C}"/>
                </a:ext>
              </a:extLst>
            </p:cNvPr>
            <p:cNvSpPr/>
            <p:nvPr/>
          </p:nvSpPr>
          <p:spPr>
            <a:xfrm rot="16524092" flipH="1">
              <a:off x="845815" y="3853681"/>
              <a:ext cx="337287" cy="656751"/>
            </a:xfrm>
            <a:custGeom>
              <a:avLst/>
              <a:gdLst>
                <a:gd name="connsiteX0" fmla="*/ 31671 w 606624"/>
                <a:gd name="connsiteY0" fmla="*/ 188958 h 711071"/>
                <a:gd name="connsiteX1" fmla="*/ 69771 w 606624"/>
                <a:gd name="connsiteY1" fmla="*/ 292372 h 711071"/>
                <a:gd name="connsiteX2" fmla="*/ 80657 w 606624"/>
                <a:gd name="connsiteY2" fmla="*/ 390344 h 711071"/>
                <a:gd name="connsiteX3" fmla="*/ 86100 w 606624"/>
                <a:gd name="connsiteY3" fmla="*/ 488315 h 711071"/>
                <a:gd name="connsiteX4" fmla="*/ 75214 w 606624"/>
                <a:gd name="connsiteY4" fmla="*/ 591729 h 711071"/>
                <a:gd name="connsiteX5" fmla="*/ 42557 w 606624"/>
                <a:gd name="connsiteY5" fmla="*/ 706029 h 711071"/>
                <a:gd name="connsiteX6" fmla="*/ 445328 w 606624"/>
                <a:gd name="connsiteY6" fmla="*/ 618944 h 711071"/>
                <a:gd name="connsiteX7" fmla="*/ 586843 w 606624"/>
                <a:gd name="connsiteY7" fmla="*/ 14787 h 711071"/>
                <a:gd name="connsiteX8" fmla="*/ 31671 w 606624"/>
                <a:gd name="connsiteY8" fmla="*/ 188958 h 711071"/>
                <a:gd name="connsiteX0" fmla="*/ 49177 w 584275"/>
                <a:gd name="connsiteY0" fmla="*/ 194376 h 711046"/>
                <a:gd name="connsiteX1" fmla="*/ 49177 w 584275"/>
                <a:gd name="connsiteY1" fmla="*/ 292347 h 711046"/>
                <a:gd name="connsiteX2" fmla="*/ 60063 w 584275"/>
                <a:gd name="connsiteY2" fmla="*/ 390319 h 711046"/>
                <a:gd name="connsiteX3" fmla="*/ 65506 w 584275"/>
                <a:gd name="connsiteY3" fmla="*/ 488290 h 711046"/>
                <a:gd name="connsiteX4" fmla="*/ 54620 w 584275"/>
                <a:gd name="connsiteY4" fmla="*/ 591704 h 711046"/>
                <a:gd name="connsiteX5" fmla="*/ 21963 w 584275"/>
                <a:gd name="connsiteY5" fmla="*/ 706004 h 711046"/>
                <a:gd name="connsiteX6" fmla="*/ 424734 w 584275"/>
                <a:gd name="connsiteY6" fmla="*/ 618919 h 711046"/>
                <a:gd name="connsiteX7" fmla="*/ 566249 w 584275"/>
                <a:gd name="connsiteY7" fmla="*/ 14762 h 711046"/>
                <a:gd name="connsiteX8" fmla="*/ 49177 w 584275"/>
                <a:gd name="connsiteY8" fmla="*/ 194376 h 71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4275" h="711046">
                  <a:moveTo>
                    <a:pt x="49177" y="194376"/>
                  </a:moveTo>
                  <a:cubicBezTo>
                    <a:pt x="-37002" y="240640"/>
                    <a:pt x="47363" y="259690"/>
                    <a:pt x="49177" y="292347"/>
                  </a:cubicBezTo>
                  <a:cubicBezTo>
                    <a:pt x="50991" y="325004"/>
                    <a:pt x="57342" y="357662"/>
                    <a:pt x="60063" y="390319"/>
                  </a:cubicBezTo>
                  <a:cubicBezTo>
                    <a:pt x="62785" y="422976"/>
                    <a:pt x="66413" y="454726"/>
                    <a:pt x="65506" y="488290"/>
                  </a:cubicBezTo>
                  <a:cubicBezTo>
                    <a:pt x="64599" y="521854"/>
                    <a:pt x="61877" y="555418"/>
                    <a:pt x="54620" y="591704"/>
                  </a:cubicBezTo>
                  <a:cubicBezTo>
                    <a:pt x="47363" y="627990"/>
                    <a:pt x="-39723" y="701468"/>
                    <a:pt x="21963" y="706004"/>
                  </a:cubicBezTo>
                  <a:cubicBezTo>
                    <a:pt x="83649" y="710540"/>
                    <a:pt x="334020" y="734126"/>
                    <a:pt x="424734" y="618919"/>
                  </a:cubicBezTo>
                  <a:cubicBezTo>
                    <a:pt x="515448" y="503712"/>
                    <a:pt x="628842" y="85519"/>
                    <a:pt x="566249" y="14762"/>
                  </a:cubicBezTo>
                  <a:cubicBezTo>
                    <a:pt x="503656" y="-55995"/>
                    <a:pt x="135356" y="148112"/>
                    <a:pt x="49177" y="194376"/>
                  </a:cubicBezTo>
                  <a:close/>
                </a:path>
              </a:pathLst>
            </a:custGeom>
            <a:blipFill dpi="0" rotWithShape="1">
              <a:blip r:embed="rId10"/>
              <a:srcRect/>
              <a:stretch>
                <a:fillRect t="-31000" r="-12000" b="-15000"/>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grpSp>
        <p:nvGrpSpPr>
          <p:cNvPr id="94" name="Group 93">
            <a:extLst>
              <a:ext uri="{FF2B5EF4-FFF2-40B4-BE49-F238E27FC236}">
                <a16:creationId xmlns:a16="http://schemas.microsoft.com/office/drawing/2014/main" id="{8E8F200C-F893-214F-B430-3DB3E32178B2}"/>
              </a:ext>
            </a:extLst>
          </p:cNvPr>
          <p:cNvGrpSpPr/>
          <p:nvPr/>
        </p:nvGrpSpPr>
        <p:grpSpPr>
          <a:xfrm>
            <a:off x="921305" y="2709783"/>
            <a:ext cx="1244505" cy="269317"/>
            <a:chOff x="4208145" y="3350260"/>
            <a:chExt cx="727710" cy="157480"/>
          </a:xfrm>
        </p:grpSpPr>
        <p:sp>
          <p:nvSpPr>
            <p:cNvPr id="95" name="Isosceles Triangle 77">
              <a:extLst>
                <a:ext uri="{FF2B5EF4-FFF2-40B4-BE49-F238E27FC236}">
                  <a16:creationId xmlns:a16="http://schemas.microsoft.com/office/drawing/2014/main" id="{070CA5CE-EEBB-6F48-919E-D20F82F86FA2}"/>
                </a:ext>
              </a:extLst>
            </p:cNvPr>
            <p:cNvSpPr/>
            <p:nvPr/>
          </p:nvSpPr>
          <p:spPr>
            <a:xfrm rot="10800000">
              <a:off x="4208145" y="3350260"/>
              <a:ext cx="180975" cy="157480"/>
            </a:xfrm>
            <a:prstGeom prst="triangle">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96" name="Isosceles Triangle 78">
              <a:extLst>
                <a:ext uri="{FF2B5EF4-FFF2-40B4-BE49-F238E27FC236}">
                  <a16:creationId xmlns:a16="http://schemas.microsoft.com/office/drawing/2014/main" id="{E757260D-D305-1E48-B445-04DF2A9D1BAE}"/>
                </a:ext>
              </a:extLst>
            </p:cNvPr>
            <p:cNvSpPr/>
            <p:nvPr/>
          </p:nvSpPr>
          <p:spPr>
            <a:xfrm>
              <a:off x="4300220" y="3350260"/>
              <a:ext cx="180975" cy="157480"/>
            </a:xfrm>
            <a:prstGeom prst="triangle">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97" name="Isosceles Triangle 79">
              <a:extLst>
                <a:ext uri="{FF2B5EF4-FFF2-40B4-BE49-F238E27FC236}">
                  <a16:creationId xmlns:a16="http://schemas.microsoft.com/office/drawing/2014/main" id="{40DA20A7-4374-344D-847D-B4BB9D890996}"/>
                </a:ext>
              </a:extLst>
            </p:cNvPr>
            <p:cNvSpPr/>
            <p:nvPr/>
          </p:nvSpPr>
          <p:spPr>
            <a:xfrm rot="10800000">
              <a:off x="4391025" y="3350260"/>
              <a:ext cx="180975" cy="157480"/>
            </a:xfrm>
            <a:prstGeom prst="triangle">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98" name="Isosceles Triangle 80">
              <a:extLst>
                <a:ext uri="{FF2B5EF4-FFF2-40B4-BE49-F238E27FC236}">
                  <a16:creationId xmlns:a16="http://schemas.microsoft.com/office/drawing/2014/main" id="{E6C3E369-75FA-0F43-B3D7-2D7E0FEA4055}"/>
                </a:ext>
              </a:extLst>
            </p:cNvPr>
            <p:cNvSpPr/>
            <p:nvPr/>
          </p:nvSpPr>
          <p:spPr>
            <a:xfrm>
              <a:off x="4481195" y="3350260"/>
              <a:ext cx="180975" cy="157480"/>
            </a:xfrm>
            <a:prstGeom prst="triangle">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99" name="Isosceles Triangle 81">
              <a:extLst>
                <a:ext uri="{FF2B5EF4-FFF2-40B4-BE49-F238E27FC236}">
                  <a16:creationId xmlns:a16="http://schemas.microsoft.com/office/drawing/2014/main" id="{CD6B5AA2-98F6-5E45-97B2-AEFFEDA32F72}"/>
                </a:ext>
              </a:extLst>
            </p:cNvPr>
            <p:cNvSpPr/>
            <p:nvPr/>
          </p:nvSpPr>
          <p:spPr>
            <a:xfrm rot="10800000">
              <a:off x="4572000" y="3350260"/>
              <a:ext cx="180975" cy="157480"/>
            </a:xfrm>
            <a:prstGeom prst="triangle">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00" name="Isosceles Triangle 82">
              <a:extLst>
                <a:ext uri="{FF2B5EF4-FFF2-40B4-BE49-F238E27FC236}">
                  <a16:creationId xmlns:a16="http://schemas.microsoft.com/office/drawing/2014/main" id="{97A0F51A-6E5B-EF4A-B327-3650CA04E97D}"/>
                </a:ext>
              </a:extLst>
            </p:cNvPr>
            <p:cNvSpPr/>
            <p:nvPr/>
          </p:nvSpPr>
          <p:spPr>
            <a:xfrm>
              <a:off x="4664710" y="3350260"/>
              <a:ext cx="180975" cy="157480"/>
            </a:xfrm>
            <a:prstGeom prst="triangle">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01" name="Isosceles Triangle 83">
              <a:extLst>
                <a:ext uri="{FF2B5EF4-FFF2-40B4-BE49-F238E27FC236}">
                  <a16:creationId xmlns:a16="http://schemas.microsoft.com/office/drawing/2014/main" id="{BA324701-994D-7D41-ADD8-9A8BC93DF46E}"/>
                </a:ext>
              </a:extLst>
            </p:cNvPr>
            <p:cNvSpPr/>
            <p:nvPr/>
          </p:nvSpPr>
          <p:spPr>
            <a:xfrm rot="10800000">
              <a:off x="4754880" y="3350260"/>
              <a:ext cx="180975" cy="157480"/>
            </a:xfrm>
            <a:prstGeom prst="triangle">
              <a:avLst/>
            </a:prstGeom>
            <a:gr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sp>
        <p:nvSpPr>
          <p:cNvPr id="102" name="TextBox 12">
            <a:extLst>
              <a:ext uri="{FF2B5EF4-FFF2-40B4-BE49-F238E27FC236}">
                <a16:creationId xmlns:a16="http://schemas.microsoft.com/office/drawing/2014/main" id="{82A909B9-A301-CE40-B1B8-D556DDEC8620}"/>
              </a:ext>
            </a:extLst>
          </p:cNvPr>
          <p:cNvSpPr txBox="1">
            <a:spLocks noChangeArrowheads="1"/>
          </p:cNvSpPr>
          <p:nvPr/>
        </p:nvSpPr>
        <p:spPr bwMode="auto">
          <a:xfrm>
            <a:off x="4290" y="3122306"/>
            <a:ext cx="293560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ctr">
              <a:spcBef>
                <a:spcPct val="0"/>
              </a:spcBef>
              <a:buNone/>
              <a:defRPr/>
            </a:pPr>
            <a:r>
              <a:rPr lang="en-GB" altLang="en-US" sz="1800" dirty="0">
                <a:solidFill>
                  <a:schemeClr val="tx1">
                    <a:lumMod val="50000"/>
                    <a:lumOff val="50000"/>
                  </a:schemeClr>
                </a:solidFill>
              </a:rPr>
              <a:t>Carnivore</a:t>
            </a:r>
          </a:p>
        </p:txBody>
      </p:sp>
      <p:sp>
        <p:nvSpPr>
          <p:cNvPr id="103" name="TextBox 12">
            <a:extLst>
              <a:ext uri="{FF2B5EF4-FFF2-40B4-BE49-F238E27FC236}">
                <a16:creationId xmlns:a16="http://schemas.microsoft.com/office/drawing/2014/main" id="{A2922F54-0C12-4246-86ED-34313E25F46F}"/>
              </a:ext>
            </a:extLst>
          </p:cNvPr>
          <p:cNvSpPr txBox="1">
            <a:spLocks noChangeArrowheads="1"/>
          </p:cNvSpPr>
          <p:nvPr/>
        </p:nvSpPr>
        <p:spPr bwMode="auto">
          <a:xfrm>
            <a:off x="4289" y="4469273"/>
            <a:ext cx="296537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ctr">
              <a:spcBef>
                <a:spcPct val="0"/>
              </a:spcBef>
              <a:buNone/>
              <a:defRPr/>
            </a:pPr>
            <a:r>
              <a:rPr lang="en-GB" altLang="en-US" sz="1800" dirty="0">
                <a:solidFill>
                  <a:schemeClr val="tx1">
                    <a:lumMod val="50000"/>
                    <a:lumOff val="50000"/>
                  </a:schemeClr>
                </a:solidFill>
              </a:rPr>
              <a:t>Fast herbivore</a:t>
            </a:r>
          </a:p>
        </p:txBody>
      </p:sp>
      <p:sp>
        <p:nvSpPr>
          <p:cNvPr id="104" name="TextBox 12">
            <a:extLst>
              <a:ext uri="{FF2B5EF4-FFF2-40B4-BE49-F238E27FC236}">
                <a16:creationId xmlns:a16="http://schemas.microsoft.com/office/drawing/2014/main" id="{157FB219-5D1F-2146-B817-C3A73787EA6E}"/>
              </a:ext>
            </a:extLst>
          </p:cNvPr>
          <p:cNvSpPr txBox="1">
            <a:spLocks noChangeArrowheads="1"/>
          </p:cNvSpPr>
          <p:nvPr/>
        </p:nvSpPr>
        <p:spPr bwMode="auto">
          <a:xfrm>
            <a:off x="2956561" y="5965439"/>
            <a:ext cx="30189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ctr">
              <a:spcBef>
                <a:spcPct val="0"/>
              </a:spcBef>
              <a:buNone/>
              <a:defRPr/>
            </a:pPr>
            <a:r>
              <a:rPr lang="en-GB" altLang="en-US" sz="1800" dirty="0">
                <a:solidFill>
                  <a:schemeClr val="tx1">
                    <a:lumMod val="50000"/>
                    <a:lumOff val="50000"/>
                  </a:schemeClr>
                </a:solidFill>
              </a:rPr>
              <a:t>Furry body</a:t>
            </a:r>
          </a:p>
        </p:txBody>
      </p:sp>
      <p:sp>
        <p:nvSpPr>
          <p:cNvPr id="105" name="TextBox 12">
            <a:extLst>
              <a:ext uri="{FF2B5EF4-FFF2-40B4-BE49-F238E27FC236}">
                <a16:creationId xmlns:a16="http://schemas.microsoft.com/office/drawing/2014/main" id="{60A67884-E302-7E46-9A1B-F30934D8C28D}"/>
              </a:ext>
            </a:extLst>
          </p:cNvPr>
          <p:cNvSpPr txBox="1">
            <a:spLocks noChangeArrowheads="1"/>
          </p:cNvSpPr>
          <p:nvPr/>
        </p:nvSpPr>
        <p:spPr bwMode="auto">
          <a:xfrm>
            <a:off x="4289" y="5936732"/>
            <a:ext cx="295227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ctr">
              <a:spcBef>
                <a:spcPct val="0"/>
              </a:spcBef>
              <a:buNone/>
              <a:defRPr/>
            </a:pPr>
            <a:r>
              <a:rPr lang="en-GB" altLang="en-US" sz="1800" dirty="0">
                <a:solidFill>
                  <a:schemeClr val="tx1">
                    <a:lumMod val="50000"/>
                    <a:lumOff val="50000"/>
                  </a:schemeClr>
                </a:solidFill>
              </a:rPr>
              <a:t>Armoured herbivore</a:t>
            </a:r>
          </a:p>
        </p:txBody>
      </p:sp>
      <p:sp>
        <p:nvSpPr>
          <p:cNvPr id="106" name="TextBox 12">
            <a:extLst>
              <a:ext uri="{FF2B5EF4-FFF2-40B4-BE49-F238E27FC236}">
                <a16:creationId xmlns:a16="http://schemas.microsoft.com/office/drawing/2014/main" id="{6C43DD73-1700-F44A-977E-9D067BFD38E1}"/>
              </a:ext>
            </a:extLst>
          </p:cNvPr>
          <p:cNvSpPr txBox="1">
            <a:spLocks noChangeArrowheads="1"/>
          </p:cNvSpPr>
          <p:nvPr/>
        </p:nvSpPr>
        <p:spPr bwMode="auto">
          <a:xfrm>
            <a:off x="2969661" y="4473798"/>
            <a:ext cx="299393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ctr">
              <a:spcBef>
                <a:spcPct val="0"/>
              </a:spcBef>
              <a:buNone/>
              <a:defRPr/>
            </a:pPr>
            <a:r>
              <a:rPr lang="en-GB" altLang="en-US" sz="1800" dirty="0">
                <a:solidFill>
                  <a:schemeClr val="tx1">
                    <a:lumMod val="50000"/>
                    <a:lumOff val="50000"/>
                  </a:schemeClr>
                </a:solidFill>
              </a:rPr>
              <a:t>Cooling frills</a:t>
            </a:r>
          </a:p>
        </p:txBody>
      </p:sp>
      <p:sp>
        <p:nvSpPr>
          <p:cNvPr id="107" name="TextBox 12">
            <a:extLst>
              <a:ext uri="{FF2B5EF4-FFF2-40B4-BE49-F238E27FC236}">
                <a16:creationId xmlns:a16="http://schemas.microsoft.com/office/drawing/2014/main" id="{999B5D7B-B640-2148-9E9B-E4864FF19C5C}"/>
              </a:ext>
            </a:extLst>
          </p:cNvPr>
          <p:cNvSpPr txBox="1">
            <a:spLocks noChangeArrowheads="1"/>
          </p:cNvSpPr>
          <p:nvPr/>
        </p:nvSpPr>
        <p:spPr bwMode="auto">
          <a:xfrm>
            <a:off x="2952998" y="3122306"/>
            <a:ext cx="30320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ctr">
              <a:spcBef>
                <a:spcPct val="0"/>
              </a:spcBef>
              <a:buNone/>
              <a:defRPr/>
            </a:pPr>
            <a:r>
              <a:rPr lang="en-GB" altLang="en-US" sz="1800" dirty="0">
                <a:solidFill>
                  <a:schemeClr val="tx1">
                    <a:lumMod val="50000"/>
                    <a:lumOff val="50000"/>
                  </a:schemeClr>
                </a:solidFill>
              </a:rPr>
              <a:t>Echolocation</a:t>
            </a:r>
          </a:p>
        </p:txBody>
      </p:sp>
      <p:sp>
        <p:nvSpPr>
          <p:cNvPr id="108" name="TextBox 12">
            <a:extLst>
              <a:ext uri="{FF2B5EF4-FFF2-40B4-BE49-F238E27FC236}">
                <a16:creationId xmlns:a16="http://schemas.microsoft.com/office/drawing/2014/main" id="{64ED3367-0998-6043-8298-0B8ACC0D6F3E}"/>
              </a:ext>
            </a:extLst>
          </p:cNvPr>
          <p:cNvSpPr txBox="1">
            <a:spLocks noChangeArrowheads="1"/>
          </p:cNvSpPr>
          <p:nvPr/>
        </p:nvSpPr>
        <p:spPr bwMode="auto">
          <a:xfrm>
            <a:off x="5963600" y="3153791"/>
            <a:ext cx="318039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ctr">
              <a:spcBef>
                <a:spcPct val="0"/>
              </a:spcBef>
              <a:buNone/>
              <a:defRPr/>
            </a:pPr>
            <a:r>
              <a:rPr lang="en-GB" altLang="en-US" sz="1800" dirty="0">
                <a:solidFill>
                  <a:schemeClr val="tx1">
                    <a:lumMod val="50000"/>
                    <a:lumOff val="50000"/>
                  </a:schemeClr>
                </a:solidFill>
              </a:rPr>
              <a:t>Pelvic fins</a:t>
            </a:r>
          </a:p>
        </p:txBody>
      </p:sp>
      <p:sp>
        <p:nvSpPr>
          <p:cNvPr id="109" name="TextBox 12">
            <a:extLst>
              <a:ext uri="{FF2B5EF4-FFF2-40B4-BE49-F238E27FC236}">
                <a16:creationId xmlns:a16="http://schemas.microsoft.com/office/drawing/2014/main" id="{5A73D16F-C926-C345-86A6-11483D52075A}"/>
              </a:ext>
            </a:extLst>
          </p:cNvPr>
          <p:cNvSpPr txBox="1">
            <a:spLocks noChangeArrowheads="1"/>
          </p:cNvSpPr>
          <p:nvPr/>
        </p:nvSpPr>
        <p:spPr bwMode="auto">
          <a:xfrm>
            <a:off x="5975505" y="4473960"/>
            <a:ext cx="316849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ctr">
              <a:spcBef>
                <a:spcPct val="0"/>
              </a:spcBef>
              <a:buNone/>
              <a:defRPr/>
            </a:pPr>
            <a:r>
              <a:rPr lang="en-GB" altLang="en-US" sz="1800" dirty="0">
                <a:solidFill>
                  <a:schemeClr val="tx1">
                    <a:lumMod val="50000"/>
                    <a:lumOff val="50000"/>
                  </a:schemeClr>
                </a:solidFill>
              </a:rPr>
              <a:t>Tunnelling claws</a:t>
            </a:r>
          </a:p>
        </p:txBody>
      </p:sp>
      <p:sp>
        <p:nvSpPr>
          <p:cNvPr id="110" name="TextBox 12">
            <a:extLst>
              <a:ext uri="{FF2B5EF4-FFF2-40B4-BE49-F238E27FC236}">
                <a16:creationId xmlns:a16="http://schemas.microsoft.com/office/drawing/2014/main" id="{21F3F591-D2B1-AE4B-AC74-963BC241C961}"/>
              </a:ext>
            </a:extLst>
          </p:cNvPr>
          <p:cNvSpPr txBox="1">
            <a:spLocks noChangeArrowheads="1"/>
          </p:cNvSpPr>
          <p:nvPr/>
        </p:nvSpPr>
        <p:spPr bwMode="auto">
          <a:xfrm>
            <a:off x="5968846" y="5925829"/>
            <a:ext cx="317515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ctr">
              <a:spcBef>
                <a:spcPct val="0"/>
              </a:spcBef>
              <a:buNone/>
              <a:defRPr/>
            </a:pPr>
            <a:r>
              <a:rPr lang="en-GB" altLang="en-US" sz="1800" dirty="0">
                <a:solidFill>
                  <a:schemeClr val="tx1">
                    <a:lumMod val="50000"/>
                    <a:lumOff val="50000"/>
                  </a:schemeClr>
                </a:solidFill>
              </a:rPr>
              <a:t>Wings</a:t>
            </a:r>
          </a:p>
        </p:txBody>
      </p:sp>
      <p:sp>
        <p:nvSpPr>
          <p:cNvPr id="111" name="TextBox 12">
            <a:extLst>
              <a:ext uri="{FF2B5EF4-FFF2-40B4-BE49-F238E27FC236}">
                <a16:creationId xmlns:a16="http://schemas.microsoft.com/office/drawing/2014/main" id="{DFDEBD09-D5B5-D34E-9078-B7E70D38FEDF}"/>
              </a:ext>
            </a:extLst>
          </p:cNvPr>
          <p:cNvSpPr txBox="1">
            <a:spLocks noChangeArrowheads="1"/>
          </p:cNvSpPr>
          <p:nvPr/>
        </p:nvSpPr>
        <p:spPr bwMode="auto">
          <a:xfrm>
            <a:off x="625643" y="2097288"/>
            <a:ext cx="789271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ctr">
              <a:spcBef>
                <a:spcPct val="0"/>
              </a:spcBef>
              <a:buNone/>
              <a:defRPr/>
            </a:pPr>
            <a:r>
              <a:rPr lang="en-GB" altLang="en-US" sz="1800" b="1" u="sng" dirty="0">
                <a:solidFill>
                  <a:srgbClr val="133176"/>
                </a:solidFill>
              </a:rPr>
              <a:t>FOOD CHAIN</a:t>
            </a:r>
            <a:r>
              <a:rPr lang="en-GB" altLang="en-US" sz="1800" b="1" dirty="0">
                <a:solidFill>
                  <a:srgbClr val="133176"/>
                </a:solidFill>
              </a:rPr>
              <a:t>                    </a:t>
            </a:r>
            <a:r>
              <a:rPr lang="en-GB" altLang="en-US" sz="1800" b="1" u="sng" dirty="0">
                <a:solidFill>
                  <a:srgbClr val="133176"/>
                </a:solidFill>
              </a:rPr>
              <a:t>ENVIRONMENTAL</a:t>
            </a:r>
            <a:r>
              <a:rPr lang="en-GB" altLang="en-US" sz="1800" b="1" dirty="0">
                <a:solidFill>
                  <a:srgbClr val="133176"/>
                </a:solidFill>
              </a:rPr>
              <a:t>                    </a:t>
            </a:r>
            <a:r>
              <a:rPr lang="en-GB" altLang="en-US" sz="1800" b="1" u="sng" dirty="0">
                <a:solidFill>
                  <a:srgbClr val="133176"/>
                </a:solidFill>
              </a:rPr>
              <a:t>LOCOMOTION</a:t>
            </a:r>
          </a:p>
        </p:txBody>
      </p:sp>
      <p:cxnSp>
        <p:nvCxnSpPr>
          <p:cNvPr id="112" name="Straight Connector 111">
            <a:extLst>
              <a:ext uri="{FF2B5EF4-FFF2-40B4-BE49-F238E27FC236}">
                <a16:creationId xmlns:a16="http://schemas.microsoft.com/office/drawing/2014/main" id="{7E5ADA16-9BD6-554C-A5D7-127E67DB358E}"/>
              </a:ext>
            </a:extLst>
          </p:cNvPr>
          <p:cNvCxnSpPr/>
          <p:nvPr/>
        </p:nvCxnSpPr>
        <p:spPr>
          <a:xfrm>
            <a:off x="2956560" y="2150744"/>
            <a:ext cx="0" cy="3937058"/>
          </a:xfrm>
          <a:prstGeom prst="line">
            <a:avLst/>
          </a:prstGeom>
        </p:spPr>
        <p:style>
          <a:lnRef idx="1">
            <a:schemeClr val="dk1"/>
          </a:lnRef>
          <a:fillRef idx="0">
            <a:schemeClr val="dk1"/>
          </a:fillRef>
          <a:effectRef idx="0">
            <a:schemeClr val="dk1"/>
          </a:effectRef>
          <a:fontRef idx="minor">
            <a:schemeClr val="tx1"/>
          </a:fontRef>
        </p:style>
      </p:cxnSp>
      <p:cxnSp>
        <p:nvCxnSpPr>
          <p:cNvPr id="113" name="Straight Connector 112">
            <a:extLst>
              <a:ext uri="{FF2B5EF4-FFF2-40B4-BE49-F238E27FC236}">
                <a16:creationId xmlns:a16="http://schemas.microsoft.com/office/drawing/2014/main" id="{98CB4487-6700-9D48-9A97-4478E8417232}"/>
              </a:ext>
            </a:extLst>
          </p:cNvPr>
          <p:cNvCxnSpPr/>
          <p:nvPr/>
        </p:nvCxnSpPr>
        <p:spPr>
          <a:xfrm>
            <a:off x="5972175" y="2150744"/>
            <a:ext cx="0" cy="3937058"/>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4911343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8">
            <a:extLst>
              <a:ext uri="{FF2B5EF4-FFF2-40B4-BE49-F238E27FC236}">
                <a16:creationId xmlns:a16="http://schemas.microsoft.com/office/drawing/2014/main" id="{DD3B9A8D-9212-A74E-9C01-EE9881B4D056}"/>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8</a:t>
            </a:fld>
            <a:endParaRPr lang="en-US" altLang="en-US" sz="1100">
              <a:solidFill>
                <a:srgbClr val="595959"/>
              </a:solidFill>
            </a:endParaRPr>
          </a:p>
        </p:txBody>
      </p:sp>
      <p:sp>
        <p:nvSpPr>
          <p:cNvPr id="17" name="TextBox 5">
            <a:extLst>
              <a:ext uri="{FF2B5EF4-FFF2-40B4-BE49-F238E27FC236}">
                <a16:creationId xmlns:a16="http://schemas.microsoft.com/office/drawing/2014/main" id="{B1FFE372-5055-4A47-A586-4291B4C70F8A}"/>
              </a:ext>
            </a:extLst>
          </p:cNvPr>
          <p:cNvSpPr txBox="1">
            <a:spLocks noChangeArrowheads="1"/>
          </p:cNvSpPr>
          <p:nvPr/>
        </p:nvSpPr>
        <p:spPr bwMode="auto">
          <a:xfrm>
            <a:off x="177543" y="1317761"/>
            <a:ext cx="9144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dirty="0">
                <a:solidFill>
                  <a:srgbClr val="133176"/>
                </a:solidFill>
              </a:rPr>
              <a:t>WHAT HAVE WE LEARNED?</a:t>
            </a:r>
          </a:p>
        </p:txBody>
      </p:sp>
      <p:sp>
        <p:nvSpPr>
          <p:cNvPr id="52" name="TextBox 12">
            <a:extLst>
              <a:ext uri="{FF2B5EF4-FFF2-40B4-BE49-F238E27FC236}">
                <a16:creationId xmlns:a16="http://schemas.microsoft.com/office/drawing/2014/main" id="{C4EC17EE-6D84-5C41-A6BE-AF319A78B85F}"/>
              </a:ext>
            </a:extLst>
          </p:cNvPr>
          <p:cNvSpPr txBox="1">
            <a:spLocks noChangeArrowheads="1"/>
          </p:cNvSpPr>
          <p:nvPr/>
        </p:nvSpPr>
        <p:spPr bwMode="auto">
          <a:xfrm>
            <a:off x="177543" y="1907400"/>
            <a:ext cx="8789248" cy="3062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marL="342900" indent="-342900">
              <a:spcBef>
                <a:spcPct val="0"/>
              </a:spcBef>
              <a:spcAft>
                <a:spcPts val="600"/>
              </a:spcAft>
              <a:defRPr/>
            </a:pPr>
            <a:r>
              <a:rPr lang="en-GB" altLang="en-US" b="1" i="1" dirty="0">
                <a:solidFill>
                  <a:schemeClr val="tx1">
                    <a:lumMod val="50000"/>
                    <a:lumOff val="50000"/>
                  </a:schemeClr>
                </a:solidFill>
              </a:rPr>
              <a:t>The basics of evolution and adaptation</a:t>
            </a:r>
          </a:p>
          <a:p>
            <a:pPr marL="342900" indent="-342900">
              <a:spcBef>
                <a:spcPct val="0"/>
              </a:spcBef>
              <a:spcAft>
                <a:spcPts val="600"/>
              </a:spcAft>
              <a:defRPr/>
            </a:pPr>
            <a:r>
              <a:rPr lang="en-GB" altLang="en-US" b="1" i="1" dirty="0">
                <a:solidFill>
                  <a:schemeClr val="tx1">
                    <a:lumMod val="50000"/>
                    <a:lumOff val="50000"/>
                  </a:schemeClr>
                </a:solidFill>
              </a:rPr>
              <a:t>That there are lots of myths about evolution </a:t>
            </a:r>
          </a:p>
          <a:p>
            <a:pPr marL="342900" indent="-342900">
              <a:spcBef>
                <a:spcPct val="0"/>
              </a:spcBef>
              <a:spcAft>
                <a:spcPts val="600"/>
              </a:spcAft>
              <a:defRPr/>
            </a:pPr>
            <a:r>
              <a:rPr lang="en-GB" altLang="en-US" b="1" i="1" dirty="0">
                <a:solidFill>
                  <a:schemeClr val="tx1">
                    <a:lumMod val="50000"/>
                    <a:lumOff val="50000"/>
                  </a:schemeClr>
                </a:solidFill>
              </a:rPr>
              <a:t>How adaptations are suited for different habitats and interactions with other species</a:t>
            </a:r>
          </a:p>
          <a:p>
            <a:pPr marL="342900" indent="-342900">
              <a:spcBef>
                <a:spcPct val="0"/>
              </a:spcBef>
              <a:spcAft>
                <a:spcPts val="600"/>
              </a:spcAft>
              <a:defRPr/>
            </a:pPr>
            <a:r>
              <a:rPr lang="en-GB" altLang="en-US" b="1" i="1" dirty="0">
                <a:solidFill>
                  <a:schemeClr val="tx1">
                    <a:lumMod val="50000"/>
                    <a:lumOff val="50000"/>
                  </a:schemeClr>
                </a:solidFill>
              </a:rPr>
              <a:t>Jobs in evolutionary biology and palaeontology</a:t>
            </a:r>
          </a:p>
          <a:p>
            <a:pPr marL="342900" indent="-342900">
              <a:spcBef>
                <a:spcPct val="0"/>
              </a:spcBef>
              <a:spcAft>
                <a:spcPts val="600"/>
              </a:spcAft>
              <a:defRPr/>
            </a:pPr>
            <a:endParaRPr lang="en-GB" altLang="en-US" b="1" i="1" dirty="0">
              <a:solidFill>
                <a:schemeClr val="tx1">
                  <a:lumMod val="50000"/>
                  <a:lumOff val="50000"/>
                </a:schemeClr>
              </a:solidFill>
            </a:endParaRPr>
          </a:p>
          <a:p>
            <a:pPr marL="342900" indent="-342900">
              <a:spcBef>
                <a:spcPct val="0"/>
              </a:spcBef>
              <a:spcAft>
                <a:spcPts val="600"/>
              </a:spcAft>
              <a:defRPr/>
            </a:pPr>
            <a:endParaRPr lang="en-GB" altLang="en-US" b="1" i="1" dirty="0">
              <a:solidFill>
                <a:schemeClr val="tx1">
                  <a:lumMod val="50000"/>
                  <a:lumOff val="50000"/>
                </a:schemeClr>
              </a:solidFill>
            </a:endParaRPr>
          </a:p>
        </p:txBody>
      </p:sp>
    </p:spTree>
    <p:extLst>
      <p:ext uri="{BB962C8B-B14F-4D97-AF65-F5344CB8AC3E}">
        <p14:creationId xmlns:p14="http://schemas.microsoft.com/office/powerpoint/2010/main" val="29518105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8">
            <a:extLst>
              <a:ext uri="{FF2B5EF4-FFF2-40B4-BE49-F238E27FC236}">
                <a16:creationId xmlns:a16="http://schemas.microsoft.com/office/drawing/2014/main" id="{DD3B9A8D-9212-A74E-9C01-EE9881B4D056}"/>
              </a:ext>
            </a:extLst>
          </p:cNvPr>
          <p:cNvSpPr>
            <a:spLocks noGrp="1"/>
          </p:cNvSpPr>
          <p:nvPr>
            <p:ph type="sldNum" sz="quarter" idx="12"/>
          </p:nvPr>
        </p:nvSpPr>
        <p:spPr bwMode="auto">
          <a:xfrm>
            <a:off x="8506417" y="6516243"/>
            <a:ext cx="561975"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algn="r">
              <a:spcBef>
                <a:spcPct val="0"/>
              </a:spcBef>
              <a:buFontTx/>
              <a:buNone/>
            </a:pPr>
            <a:fld id="{A5EEF962-F0F7-45F0-B165-81DB68A49C12}" type="slidenum">
              <a:rPr lang="en-US" altLang="en-US" sz="1100" smtClean="0">
                <a:solidFill>
                  <a:srgbClr val="595959"/>
                </a:solidFill>
              </a:rPr>
              <a:pPr algn="r">
                <a:spcBef>
                  <a:spcPct val="0"/>
                </a:spcBef>
                <a:buFontTx/>
                <a:buNone/>
              </a:pPr>
              <a:t>9</a:t>
            </a:fld>
            <a:endParaRPr lang="en-US" altLang="en-US" sz="1100">
              <a:solidFill>
                <a:srgbClr val="595959"/>
              </a:solidFill>
            </a:endParaRPr>
          </a:p>
        </p:txBody>
      </p:sp>
      <p:sp>
        <p:nvSpPr>
          <p:cNvPr id="17" name="TextBox 5">
            <a:extLst>
              <a:ext uri="{FF2B5EF4-FFF2-40B4-BE49-F238E27FC236}">
                <a16:creationId xmlns:a16="http://schemas.microsoft.com/office/drawing/2014/main" id="{B1FFE372-5055-4A47-A586-4291B4C70F8A}"/>
              </a:ext>
            </a:extLst>
          </p:cNvPr>
          <p:cNvSpPr txBox="1">
            <a:spLocks noChangeArrowheads="1"/>
          </p:cNvSpPr>
          <p:nvPr/>
        </p:nvSpPr>
        <p:spPr bwMode="auto">
          <a:xfrm>
            <a:off x="177543" y="1317761"/>
            <a:ext cx="91440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2400">
                <a:solidFill>
                  <a:srgbClr val="7F7F7F"/>
                </a:solidFill>
                <a:latin typeface="Century Gothic" panose="020B0502020202020204" pitchFamily="34" charset="0"/>
                <a:ea typeface="MS PGothic" panose="020B0600070205080204" pitchFamily="34" charset="-128"/>
              </a:defRPr>
            </a:lvl1pPr>
            <a:lvl2pPr marL="742950" indent="-28575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3pPr>
            <a:lvl4pPr marL="1600200" indent="-228600">
              <a:spcBef>
                <a:spcPct val="20000"/>
              </a:spcBef>
              <a:buFont typeface="Courier New" panose="02070309020205020404" pitchFamily="49" charset="0"/>
              <a:buChar char="o"/>
              <a:defRPr sz="1600">
                <a:solidFill>
                  <a:srgbClr val="7F7F7F"/>
                </a:solidFill>
                <a:latin typeface="Century Gothic" panose="020B050202020202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rgbClr val="7F7F7F"/>
                </a:solidFill>
                <a:latin typeface="Century Gothic" panose="020B0502020202020204" pitchFamily="34" charset="0"/>
                <a:ea typeface="MS PGothic" panose="020B0600070205080204" pitchFamily="34" charset="-128"/>
              </a:defRPr>
            </a:lvl9pPr>
          </a:lstStyle>
          <a:p>
            <a:pPr eaLnBrk="1" hangingPunct="1">
              <a:spcBef>
                <a:spcPct val="0"/>
              </a:spcBef>
              <a:buFontTx/>
              <a:buNone/>
            </a:pPr>
            <a:r>
              <a:rPr lang="en-US" altLang="en-US" sz="3000" b="1" dirty="0">
                <a:solidFill>
                  <a:srgbClr val="133176"/>
                </a:solidFill>
              </a:rPr>
              <a:t>PALEONTOLOGISTS AND </a:t>
            </a:r>
            <a:br>
              <a:rPr lang="en-US" altLang="en-US" sz="3000" b="1" dirty="0">
                <a:solidFill>
                  <a:srgbClr val="133176"/>
                </a:solidFill>
              </a:rPr>
            </a:br>
            <a:r>
              <a:rPr lang="en-US" altLang="en-US" sz="3000" b="1" dirty="0">
                <a:solidFill>
                  <a:srgbClr val="133176"/>
                </a:solidFill>
              </a:rPr>
              <a:t>EVOLUTIONARY BIOLOGISTS</a:t>
            </a:r>
          </a:p>
        </p:txBody>
      </p:sp>
      <p:pic>
        <p:nvPicPr>
          <p:cNvPr id="5" name="Picture 2" descr="https://pixabay.com/get/ef37b80e29e9002ad25a5840981318c3fe76e7d019b3154493f1c0/charles-robert-darwin-62911_1920.jpg">
            <a:extLst>
              <a:ext uri="{FF2B5EF4-FFF2-40B4-BE49-F238E27FC236}">
                <a16:creationId xmlns:a16="http://schemas.microsoft.com/office/drawing/2014/main" id="{B90E7C2A-BEEC-2244-9198-8B834FD3B19A}"/>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9584"/>
          <a:stretch/>
        </p:blipFill>
        <p:spPr bwMode="auto">
          <a:xfrm>
            <a:off x="3030648" y="2463780"/>
            <a:ext cx="3082704" cy="3581996"/>
          </a:xfrm>
          <a:prstGeom prst="roundRect">
            <a:avLst>
              <a:gd name="adj" fmla="val 5866"/>
            </a:avLst>
          </a:prstGeom>
          <a:solidFill>
            <a:srgbClr val="FFFFFF">
              <a:shade val="85000"/>
            </a:srgbClr>
          </a:solidFill>
          <a:ln w="31750">
            <a:solidFill>
              <a:srgbClr val="133176"/>
            </a:solidFill>
          </a:ln>
          <a:effectLst/>
        </p:spPr>
      </p:pic>
      <p:sp>
        <p:nvSpPr>
          <p:cNvPr id="6" name="TextBox 5">
            <a:extLst>
              <a:ext uri="{FF2B5EF4-FFF2-40B4-BE49-F238E27FC236}">
                <a16:creationId xmlns:a16="http://schemas.microsoft.com/office/drawing/2014/main" id="{4BC7B76E-B8AF-7140-90A1-52BAD73AB99D}"/>
              </a:ext>
            </a:extLst>
          </p:cNvPr>
          <p:cNvSpPr txBox="1"/>
          <p:nvPr/>
        </p:nvSpPr>
        <p:spPr>
          <a:xfrm>
            <a:off x="3030648" y="6117352"/>
            <a:ext cx="3082704" cy="646331"/>
          </a:xfrm>
          <a:prstGeom prst="rect">
            <a:avLst/>
          </a:prstGeom>
          <a:noFill/>
        </p:spPr>
        <p:txBody>
          <a:bodyPr wrap="square" rtlCol="0">
            <a:spAutoFit/>
          </a:bodyPr>
          <a:lstStyle/>
          <a:p>
            <a:pPr algn="ctr"/>
            <a:r>
              <a:rPr lang="en-GB" b="1" dirty="0">
                <a:solidFill>
                  <a:schemeClr val="tx1">
                    <a:lumMod val="50000"/>
                    <a:lumOff val="50000"/>
                  </a:schemeClr>
                </a:solidFill>
                <a:latin typeface="+mj-lt"/>
              </a:rPr>
              <a:t>Charles Darwin</a:t>
            </a:r>
          </a:p>
          <a:p>
            <a:pPr algn="ctr"/>
            <a:r>
              <a:rPr lang="en-GB" dirty="0">
                <a:solidFill>
                  <a:schemeClr val="tx1">
                    <a:lumMod val="50000"/>
                    <a:lumOff val="50000"/>
                  </a:schemeClr>
                </a:solidFill>
                <a:latin typeface="+mj-lt"/>
              </a:rPr>
              <a:t>(1809 – 1882)</a:t>
            </a:r>
          </a:p>
        </p:txBody>
      </p:sp>
      <p:pic>
        <p:nvPicPr>
          <p:cNvPr id="7" name="Picture 2" descr="Portrait of a woman in bonnet and long dress holding rock hammer, pointing at fossil next to a spaniel dog lying on ground.">
            <a:extLst>
              <a:ext uri="{FF2B5EF4-FFF2-40B4-BE49-F238E27FC236}">
                <a16:creationId xmlns:a16="http://schemas.microsoft.com/office/drawing/2014/main" id="{E1C3F1EE-36C0-224D-BB36-B103D56369C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2367" y="2459432"/>
            <a:ext cx="2605881" cy="3586344"/>
          </a:xfrm>
          <a:prstGeom prst="roundRect">
            <a:avLst>
              <a:gd name="adj" fmla="val 6174"/>
            </a:avLst>
          </a:prstGeom>
          <a:solidFill>
            <a:srgbClr val="FFFFFF">
              <a:shade val="85000"/>
            </a:srgbClr>
          </a:solidFill>
          <a:ln w="31750">
            <a:solidFill>
              <a:srgbClr val="133176"/>
            </a:solidFill>
          </a:ln>
          <a:effectLst/>
        </p:spPr>
      </p:pic>
      <p:sp>
        <p:nvSpPr>
          <p:cNvPr id="8" name="TextBox 7">
            <a:extLst>
              <a:ext uri="{FF2B5EF4-FFF2-40B4-BE49-F238E27FC236}">
                <a16:creationId xmlns:a16="http://schemas.microsoft.com/office/drawing/2014/main" id="{AEC2D565-E2CE-144E-98B0-EB157EA013CA}"/>
              </a:ext>
            </a:extLst>
          </p:cNvPr>
          <p:cNvSpPr txBox="1"/>
          <p:nvPr/>
        </p:nvSpPr>
        <p:spPr>
          <a:xfrm>
            <a:off x="272367" y="6113003"/>
            <a:ext cx="2605881" cy="646331"/>
          </a:xfrm>
          <a:prstGeom prst="rect">
            <a:avLst/>
          </a:prstGeom>
          <a:noFill/>
        </p:spPr>
        <p:txBody>
          <a:bodyPr wrap="square" rtlCol="0">
            <a:spAutoFit/>
          </a:bodyPr>
          <a:lstStyle/>
          <a:p>
            <a:pPr algn="ctr"/>
            <a:r>
              <a:rPr lang="en-GB" b="1" dirty="0">
                <a:solidFill>
                  <a:schemeClr val="tx1">
                    <a:lumMod val="50000"/>
                    <a:lumOff val="50000"/>
                  </a:schemeClr>
                </a:solidFill>
                <a:latin typeface="+mj-lt"/>
              </a:rPr>
              <a:t>Mary </a:t>
            </a:r>
            <a:r>
              <a:rPr lang="en-GB" b="1" dirty="0" err="1">
                <a:solidFill>
                  <a:schemeClr val="tx1">
                    <a:lumMod val="50000"/>
                    <a:lumOff val="50000"/>
                  </a:schemeClr>
                </a:solidFill>
                <a:latin typeface="+mj-lt"/>
              </a:rPr>
              <a:t>Anning</a:t>
            </a:r>
            <a:endParaRPr lang="en-GB" b="1" dirty="0">
              <a:solidFill>
                <a:schemeClr val="tx1">
                  <a:lumMod val="50000"/>
                  <a:lumOff val="50000"/>
                </a:schemeClr>
              </a:solidFill>
              <a:latin typeface="+mj-lt"/>
            </a:endParaRPr>
          </a:p>
          <a:p>
            <a:pPr algn="ctr"/>
            <a:r>
              <a:rPr lang="en-GB" dirty="0">
                <a:solidFill>
                  <a:schemeClr val="tx1">
                    <a:lumMod val="50000"/>
                    <a:lumOff val="50000"/>
                  </a:schemeClr>
                </a:solidFill>
                <a:latin typeface="+mj-lt"/>
              </a:rPr>
              <a:t>(1799 - 1847)</a:t>
            </a:r>
          </a:p>
        </p:txBody>
      </p:sp>
    </p:spTree>
    <p:extLst>
      <p:ext uri="{BB962C8B-B14F-4D97-AF65-F5344CB8AC3E}">
        <p14:creationId xmlns:p14="http://schemas.microsoft.com/office/powerpoint/2010/main" val="2303903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9"/>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9"/>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xecutive">
  <a:themeElements>
    <a:clrScheme name="Executive">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Executive">
      <a:maj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xecutiv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3DD103851B62549BC2360EB6DC619ED" ma:contentTypeVersion="10" ma:contentTypeDescription="Create a new document." ma:contentTypeScope="" ma:versionID="b9b0c55ad6c65f6cf8c72229c816fae9">
  <xsd:schema xmlns:xsd="http://www.w3.org/2001/XMLSchema" xmlns:xs="http://www.w3.org/2001/XMLSchema" xmlns:p="http://schemas.microsoft.com/office/2006/metadata/properties" xmlns:ns2="c7520106-09ff-44f8-a26a-506c2325c591" xmlns:ns3="213a1d3d-6baa-4fa0-bb69-c9ea02787b86" targetNamespace="http://schemas.microsoft.com/office/2006/metadata/properties" ma:root="true" ma:fieldsID="3a630ee33d29640ae7bc1917116a85b5" ns2:_="" ns3:_="">
    <xsd:import namespace="c7520106-09ff-44f8-a26a-506c2325c591"/>
    <xsd:import namespace="213a1d3d-6baa-4fa0-bb69-c9ea02787b8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7520106-09ff-44f8-a26a-506c2325c591"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13a1d3d-6baa-4fa0-bb69-c9ea02787b8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c7520106-09ff-44f8-a26a-506c2325c591">
      <UserInfo>
        <DisplayName/>
        <AccountId xsi:nil="true"/>
        <AccountType/>
      </UserInfo>
    </SharedWithUsers>
  </documentManagement>
</p:properties>
</file>

<file path=customXml/itemProps1.xml><?xml version="1.0" encoding="utf-8"?>
<ds:datastoreItem xmlns:ds="http://schemas.openxmlformats.org/officeDocument/2006/customXml" ds:itemID="{F4CCCC88-6417-4640-9426-1FEAAE8A4D4A}"/>
</file>

<file path=customXml/itemProps2.xml><?xml version="1.0" encoding="utf-8"?>
<ds:datastoreItem xmlns:ds="http://schemas.openxmlformats.org/officeDocument/2006/customXml" ds:itemID="{FAC5755A-1D92-4BA2-BA5B-DEA5A2DFC620}"/>
</file>

<file path=customXml/itemProps3.xml><?xml version="1.0" encoding="utf-8"?>
<ds:datastoreItem xmlns:ds="http://schemas.openxmlformats.org/officeDocument/2006/customXml" ds:itemID="{4149568E-BB67-4181-AA97-628442816B76}"/>
</file>

<file path=docProps/app.xml><?xml version="1.0" encoding="utf-8"?>
<Properties xmlns="http://schemas.openxmlformats.org/officeDocument/2006/extended-properties" xmlns:vt="http://schemas.openxmlformats.org/officeDocument/2006/docPropsVTypes">
  <Template>Executive.thmx</Template>
  <TotalTime>37958</TotalTime>
  <Words>366</Words>
  <Application>Microsoft Macintosh PowerPoint</Application>
  <PresentationFormat>On-screen Show (4:3)</PresentationFormat>
  <Paragraphs>90</Paragraphs>
  <Slides>11</Slides>
  <Notes>11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Arial</vt:lpstr>
      <vt:lpstr>Calibri</vt:lpstr>
      <vt:lpstr>Century Gothic</vt:lpstr>
      <vt:lpstr>Courier New</vt:lpstr>
      <vt:lpstr>Palatino Linotype</vt:lpstr>
      <vt:lpstr>Executive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Leicester City Football Club</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Marketing</dc:creator>
  <cp:lastModifiedBy>Craig Sear</cp:lastModifiedBy>
  <cp:revision>298</cp:revision>
  <cp:lastPrinted>2016-09-05T12:38:26Z</cp:lastPrinted>
  <dcterms:created xsi:type="dcterms:W3CDTF">2016-01-29T16:12:45Z</dcterms:created>
  <dcterms:modified xsi:type="dcterms:W3CDTF">2019-09-25T08:51:05Z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MyDocuments">
    <vt:bool>true</vt:bool>
  </property>
  <property fmtid="{D5CDD505-2E9C-101B-9397-08002B2CF9AE}" pid="3" name="ContentTypeId">
    <vt:lpwstr>0x01010003DD103851B62549BC2360EB6DC619ED</vt:lpwstr>
  </property>
  <property fmtid="{D5CDD505-2E9C-101B-9397-08002B2CF9AE}" pid="4" name="_SourceUrl">
    <vt:lpwstr/>
  </property>
  <property fmtid="{D5CDD505-2E9C-101B-9397-08002B2CF9AE}" pid="5" name="_SharedFileIndex">
    <vt:lpwstr/>
  </property>
  <property fmtid="{D5CDD505-2E9C-101B-9397-08002B2CF9AE}" pid="6" name="ComplianceAssetId">
    <vt:lpwstr/>
  </property>
</Properties>
</file>